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50"/>
  </p:notesMasterIdLst>
  <p:sldIdLst>
    <p:sldId id="259" r:id="rId2"/>
    <p:sldId id="256" r:id="rId3"/>
    <p:sldId id="260" r:id="rId4"/>
    <p:sldId id="261" r:id="rId5"/>
    <p:sldId id="283" r:id="rId6"/>
    <p:sldId id="284" r:id="rId7"/>
    <p:sldId id="282" r:id="rId8"/>
    <p:sldId id="285" r:id="rId9"/>
    <p:sldId id="286" r:id="rId10"/>
    <p:sldId id="287" r:id="rId11"/>
    <p:sldId id="288" r:id="rId12"/>
    <p:sldId id="289" r:id="rId13"/>
    <p:sldId id="290" r:id="rId14"/>
    <p:sldId id="296" r:id="rId15"/>
    <p:sldId id="297" r:id="rId16"/>
    <p:sldId id="291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6" r:id="rId35"/>
    <p:sldId id="317" r:id="rId36"/>
    <p:sldId id="315" r:id="rId37"/>
    <p:sldId id="318" r:id="rId38"/>
    <p:sldId id="319" r:id="rId39"/>
    <p:sldId id="323" r:id="rId40"/>
    <p:sldId id="320" r:id="rId41"/>
    <p:sldId id="324" r:id="rId42"/>
    <p:sldId id="321" r:id="rId43"/>
    <p:sldId id="325" r:id="rId44"/>
    <p:sldId id="322" r:id="rId45"/>
    <p:sldId id="326" r:id="rId46"/>
    <p:sldId id="327" r:id="rId47"/>
    <p:sldId id="328" r:id="rId48"/>
    <p:sldId id="276" r:id="rId4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27CAD6"/>
    <a:srgbClr val="1DA8E1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1B2B5-60FD-4749-9208-4FB32F3614F2}" v="6" dt="2019-07-17T10:05:00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15" autoAdjust="0"/>
    <p:restoredTop sz="94604"/>
  </p:normalViewPr>
  <p:slideViewPr>
    <p:cSldViewPr snapToGrid="0" snapToObjects="1">
      <p:cViewPr varScale="1">
        <p:scale>
          <a:sx n="140" d="100"/>
          <a:sy n="140" d="100"/>
        </p:scale>
        <p:origin x="672" y="200"/>
      </p:cViewPr>
      <p:guideLst>
        <p:guide orient="horz" pos="2136"/>
        <p:guide pos="3840"/>
        <p:guide pos="438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nxuan Liu" userId="586587b3-05dd-4d6e-b7f9-09287e9fa419" providerId="ADAL" clId="{00B1B2B5-60FD-4749-9208-4FB32F3614F2}"/>
    <pc:docChg chg="undo custSel modSld addSection modSection">
      <pc:chgData name="Yunxuan Liu" userId="586587b3-05dd-4d6e-b7f9-09287e9fa419" providerId="ADAL" clId="{00B1B2B5-60FD-4749-9208-4FB32F3614F2}" dt="2019-07-17T10:05:00.434" v="47"/>
      <pc:docMkLst>
        <pc:docMk/>
      </pc:docMkLst>
      <pc:sldChg chg="addSp delSp modSp modTransition">
        <pc:chgData name="Yunxuan Liu" userId="586587b3-05dd-4d6e-b7f9-09287e9fa419" providerId="ADAL" clId="{00B1B2B5-60FD-4749-9208-4FB32F3614F2}" dt="2019-07-17T10:05:00.434" v="47"/>
        <pc:sldMkLst>
          <pc:docMk/>
          <pc:sldMk cId="1681692777" sldId="256"/>
        </pc:sldMkLst>
        <pc:grpChg chg="add del mod">
          <ac:chgData name="Yunxuan Liu" userId="586587b3-05dd-4d6e-b7f9-09287e9fa419" providerId="ADAL" clId="{00B1B2B5-60FD-4749-9208-4FB32F3614F2}" dt="2019-07-17T10:01:31.414" v="17" actId="478"/>
          <ac:grpSpMkLst>
            <pc:docMk/>
            <pc:sldMk cId="1681692777" sldId="256"/>
            <ac:grpSpMk id="29" creationId="{842B0655-CA7A-4D9A-9037-D075157DE39E}"/>
          </ac:grpSpMkLst>
        </pc:grpChg>
      </pc:sldChg>
      <pc:sldChg chg="modSp mod modTransition chgLayout">
        <pc:chgData name="Yunxuan Liu" userId="586587b3-05dd-4d6e-b7f9-09287e9fa419" providerId="ADAL" clId="{00B1B2B5-60FD-4749-9208-4FB32F3614F2}" dt="2019-07-17T10:05:00.434" v="47"/>
        <pc:sldMkLst>
          <pc:docMk/>
          <pc:sldMk cId="2471741931" sldId="259"/>
        </pc:sldMkLst>
        <pc:spChg chg="mod ord">
          <ac:chgData name="Yunxuan Liu" userId="586587b3-05dd-4d6e-b7f9-09287e9fa419" providerId="ADAL" clId="{00B1B2B5-60FD-4749-9208-4FB32F3614F2}" dt="2019-07-17T10:01:38.606" v="20" actId="700"/>
          <ac:spMkLst>
            <pc:docMk/>
            <pc:sldMk cId="2471741931" sldId="259"/>
            <ac:spMk id="7" creationId="{DFB9A5A8-E49F-4049-9C65-14B2FFF2488C}"/>
          </ac:spMkLst>
        </pc:spChg>
        <pc:spChg chg="mod ord">
          <ac:chgData name="Yunxuan Liu" userId="586587b3-05dd-4d6e-b7f9-09287e9fa419" providerId="ADAL" clId="{00B1B2B5-60FD-4749-9208-4FB32F3614F2}" dt="2019-07-17T10:01:38.606" v="20" actId="700"/>
          <ac:spMkLst>
            <pc:docMk/>
            <pc:sldMk cId="2471741931" sldId="259"/>
            <ac:spMk id="8" creationId="{8D596CBF-7CEC-41F6-BEE4-C2D848436178}"/>
          </ac:spMkLst>
        </pc:spChg>
        <pc:spChg chg="mod ord">
          <ac:chgData name="Yunxuan Liu" userId="586587b3-05dd-4d6e-b7f9-09287e9fa419" providerId="ADAL" clId="{00B1B2B5-60FD-4749-9208-4FB32F3614F2}" dt="2019-07-17T10:01:38.606" v="20" actId="700"/>
          <ac:spMkLst>
            <pc:docMk/>
            <pc:sldMk cId="2471741931" sldId="259"/>
            <ac:spMk id="9" creationId="{4FABEF89-AE50-4B62-992E-EAF1ECDEB7F0}"/>
          </ac:spMkLst>
        </pc:spChg>
      </pc:sldChg>
      <pc:sldChg chg="delSp modSp mod modTransition chgLayout">
        <pc:chgData name="Yunxuan Liu" userId="586587b3-05dd-4d6e-b7f9-09287e9fa419" providerId="ADAL" clId="{00B1B2B5-60FD-4749-9208-4FB32F3614F2}" dt="2019-07-17T10:05:00.434" v="47"/>
        <pc:sldMkLst>
          <pc:docMk/>
          <pc:sldMk cId="108827104" sldId="260"/>
        </pc:sldMkLst>
        <pc:spChg chg="mod ord">
          <ac:chgData name="Yunxuan Liu" userId="586587b3-05dd-4d6e-b7f9-09287e9fa419" providerId="ADAL" clId="{00B1B2B5-60FD-4749-9208-4FB32F3614F2}" dt="2019-07-17T10:01:35.985" v="19" actId="700"/>
          <ac:spMkLst>
            <pc:docMk/>
            <pc:sldMk cId="108827104" sldId="260"/>
            <ac:spMk id="2" creationId="{574A3D85-9D33-4479-8D9C-ADC51F0CC9DC}"/>
          </ac:spMkLst>
        </pc:spChg>
        <pc:spChg chg="mod ord">
          <ac:chgData name="Yunxuan Liu" userId="586587b3-05dd-4d6e-b7f9-09287e9fa419" providerId="ADAL" clId="{00B1B2B5-60FD-4749-9208-4FB32F3614F2}" dt="2019-07-17T10:01:35.985" v="19" actId="700"/>
          <ac:spMkLst>
            <pc:docMk/>
            <pc:sldMk cId="108827104" sldId="260"/>
            <ac:spMk id="3" creationId="{E76C67D6-E53A-441C-9A66-128E321C160F}"/>
          </ac:spMkLst>
        </pc:spChg>
        <pc:spChg chg="mod ord">
          <ac:chgData name="Yunxuan Liu" userId="586587b3-05dd-4d6e-b7f9-09287e9fa419" providerId="ADAL" clId="{00B1B2B5-60FD-4749-9208-4FB32F3614F2}" dt="2019-07-17T10:01:35.985" v="19" actId="700"/>
          <ac:spMkLst>
            <pc:docMk/>
            <pc:sldMk cId="108827104" sldId="260"/>
            <ac:spMk id="4" creationId="{FCBE395D-756C-4456-B769-48481F9DEA39}"/>
          </ac:spMkLst>
        </pc:spChg>
        <pc:spChg chg="mod ord">
          <ac:chgData name="Yunxuan Liu" userId="586587b3-05dd-4d6e-b7f9-09287e9fa419" providerId="ADAL" clId="{00B1B2B5-60FD-4749-9208-4FB32F3614F2}" dt="2019-07-17T10:01:35.985" v="19" actId="700"/>
          <ac:spMkLst>
            <pc:docMk/>
            <pc:sldMk cId="108827104" sldId="260"/>
            <ac:spMk id="5" creationId="{09664FD2-3CAE-412E-BB76-AEB9E7DB1E6D}"/>
          </ac:spMkLst>
        </pc:spChg>
        <pc:grpChg chg="del mod">
          <ac:chgData name="Yunxuan Liu" userId="586587b3-05dd-4d6e-b7f9-09287e9fa419" providerId="ADAL" clId="{00B1B2B5-60FD-4749-9208-4FB32F3614F2}" dt="2019-07-17T10:01:32.824" v="18" actId="478"/>
          <ac:grpSpMkLst>
            <pc:docMk/>
            <pc:sldMk cId="108827104" sldId="260"/>
            <ac:grpSpMk id="53" creationId="{B8DD9138-6385-497C-A9D4-4DAC7F6001C4}"/>
          </ac:grpSpMkLst>
        </pc:grpChg>
      </pc:sldChg>
      <pc:sldChg chg="modSp mod modTransition chgLayout">
        <pc:chgData name="Yunxuan Liu" userId="586587b3-05dd-4d6e-b7f9-09287e9fa419" providerId="ADAL" clId="{00B1B2B5-60FD-4749-9208-4FB32F3614F2}" dt="2019-07-17T10:05:00.434" v="47"/>
        <pc:sldMkLst>
          <pc:docMk/>
          <pc:sldMk cId="2964580851" sldId="261"/>
        </pc:sldMkLst>
        <pc:spChg chg="mod ord">
          <ac:chgData name="Yunxuan Liu" userId="586587b3-05dd-4d6e-b7f9-09287e9fa419" providerId="ADAL" clId="{00B1B2B5-60FD-4749-9208-4FB32F3614F2}" dt="2019-07-17T10:01:43.859" v="21" actId="700"/>
          <ac:spMkLst>
            <pc:docMk/>
            <pc:sldMk cId="2964580851" sldId="261"/>
            <ac:spMk id="35" creationId="{B97C29FD-394A-4987-9E5B-90CABEA5711D}"/>
          </ac:spMkLst>
        </pc:spChg>
        <pc:spChg chg="mod ord">
          <ac:chgData name="Yunxuan Liu" userId="586587b3-05dd-4d6e-b7f9-09287e9fa419" providerId="ADAL" clId="{00B1B2B5-60FD-4749-9208-4FB32F3614F2}" dt="2019-07-17T10:01:43.859" v="21" actId="700"/>
          <ac:spMkLst>
            <pc:docMk/>
            <pc:sldMk cId="2964580851" sldId="261"/>
            <ac:spMk id="36" creationId="{91EF4B6C-D964-4616-BA19-0467C0BA7D48}"/>
          </ac:spMkLst>
        </pc:spChg>
      </pc:sldChg>
      <pc:sldChg chg="modTransition">
        <pc:chgData name="Yunxuan Liu" userId="586587b3-05dd-4d6e-b7f9-09287e9fa419" providerId="ADAL" clId="{00B1B2B5-60FD-4749-9208-4FB32F3614F2}" dt="2019-07-17T10:05:00.434" v="47"/>
        <pc:sldMkLst>
          <pc:docMk/>
          <pc:sldMk cId="2103294166" sldId="262"/>
        </pc:sldMkLst>
      </pc:sldChg>
      <pc:sldChg chg="delSp modTransition">
        <pc:chgData name="Yunxuan Liu" userId="586587b3-05dd-4d6e-b7f9-09287e9fa419" providerId="ADAL" clId="{00B1B2B5-60FD-4749-9208-4FB32F3614F2}" dt="2019-07-17T10:05:00.434" v="47"/>
        <pc:sldMkLst>
          <pc:docMk/>
          <pc:sldMk cId="77967765" sldId="263"/>
        </pc:sldMkLst>
        <pc:picChg chg="del">
          <ac:chgData name="Yunxuan Liu" userId="586587b3-05dd-4d6e-b7f9-09287e9fa419" providerId="ADAL" clId="{00B1B2B5-60FD-4749-9208-4FB32F3614F2}" dt="2019-07-17T10:02:09.185" v="22" actId="478"/>
          <ac:picMkLst>
            <pc:docMk/>
            <pc:sldMk cId="77967765" sldId="263"/>
            <ac:picMk id="4" creationId="{0F9C99CA-477C-4A9A-BC25-DD8D24F0559C}"/>
          </ac:picMkLst>
        </pc:picChg>
      </pc:sldChg>
      <pc:sldChg chg="modTransition">
        <pc:chgData name="Yunxuan Liu" userId="586587b3-05dd-4d6e-b7f9-09287e9fa419" providerId="ADAL" clId="{00B1B2B5-60FD-4749-9208-4FB32F3614F2}" dt="2019-07-17T10:05:00.434" v="47"/>
        <pc:sldMkLst>
          <pc:docMk/>
          <pc:sldMk cId="1468546611" sldId="264"/>
        </pc:sldMkLst>
      </pc:sldChg>
      <pc:sldChg chg="modTransition">
        <pc:chgData name="Yunxuan Liu" userId="586587b3-05dd-4d6e-b7f9-09287e9fa419" providerId="ADAL" clId="{00B1B2B5-60FD-4749-9208-4FB32F3614F2}" dt="2019-07-17T10:05:00.434" v="47"/>
        <pc:sldMkLst>
          <pc:docMk/>
          <pc:sldMk cId="1614990324" sldId="265"/>
        </pc:sldMkLst>
      </pc:sldChg>
      <pc:sldChg chg="modTransition">
        <pc:chgData name="Yunxuan Liu" userId="586587b3-05dd-4d6e-b7f9-09287e9fa419" providerId="ADAL" clId="{00B1B2B5-60FD-4749-9208-4FB32F3614F2}" dt="2019-07-17T10:05:00.434" v="47"/>
        <pc:sldMkLst>
          <pc:docMk/>
          <pc:sldMk cId="3242618326" sldId="266"/>
        </pc:sldMkLst>
      </pc:sldChg>
      <pc:sldChg chg="modTransition">
        <pc:chgData name="Yunxuan Liu" userId="586587b3-05dd-4d6e-b7f9-09287e9fa419" providerId="ADAL" clId="{00B1B2B5-60FD-4749-9208-4FB32F3614F2}" dt="2019-07-17T10:05:00.434" v="47"/>
        <pc:sldMkLst>
          <pc:docMk/>
          <pc:sldMk cId="4185310245" sldId="267"/>
        </pc:sldMkLst>
      </pc:sldChg>
      <pc:sldChg chg="modTransition">
        <pc:chgData name="Yunxuan Liu" userId="586587b3-05dd-4d6e-b7f9-09287e9fa419" providerId="ADAL" clId="{00B1B2B5-60FD-4749-9208-4FB32F3614F2}" dt="2019-07-17T10:05:00.434" v="47"/>
        <pc:sldMkLst>
          <pc:docMk/>
          <pc:sldMk cId="774626004" sldId="268"/>
        </pc:sldMkLst>
      </pc:sldChg>
      <pc:sldChg chg="modTransition">
        <pc:chgData name="Yunxuan Liu" userId="586587b3-05dd-4d6e-b7f9-09287e9fa419" providerId="ADAL" clId="{00B1B2B5-60FD-4749-9208-4FB32F3614F2}" dt="2019-07-17T10:05:00.434" v="47"/>
        <pc:sldMkLst>
          <pc:docMk/>
          <pc:sldMk cId="1082142924" sldId="269"/>
        </pc:sldMkLst>
      </pc:sldChg>
      <pc:sldChg chg="modTransition">
        <pc:chgData name="Yunxuan Liu" userId="586587b3-05dd-4d6e-b7f9-09287e9fa419" providerId="ADAL" clId="{00B1B2B5-60FD-4749-9208-4FB32F3614F2}" dt="2019-07-17T10:05:00.434" v="47"/>
        <pc:sldMkLst>
          <pc:docMk/>
          <pc:sldMk cId="3609682178" sldId="270"/>
        </pc:sldMkLst>
      </pc:sldChg>
      <pc:sldChg chg="modSp modTransition">
        <pc:chgData name="Yunxuan Liu" userId="586587b3-05dd-4d6e-b7f9-09287e9fa419" providerId="ADAL" clId="{00B1B2B5-60FD-4749-9208-4FB32F3614F2}" dt="2019-07-17T10:05:00.434" v="47"/>
        <pc:sldMkLst>
          <pc:docMk/>
          <pc:sldMk cId="1184582337" sldId="271"/>
        </pc:sldMkLst>
        <pc:grpChg chg="mod">
          <ac:chgData name="Yunxuan Liu" userId="586587b3-05dd-4d6e-b7f9-09287e9fa419" providerId="ADAL" clId="{00B1B2B5-60FD-4749-9208-4FB32F3614F2}" dt="2019-07-17T10:02:39.865" v="24" actId="1076"/>
          <ac:grpSpMkLst>
            <pc:docMk/>
            <pc:sldMk cId="1184582337" sldId="271"/>
            <ac:grpSpMk id="44" creationId="{3947C948-3DD2-43C5-B815-629799F1939F}"/>
          </ac:grpSpMkLst>
        </pc:grpChg>
      </pc:sldChg>
      <pc:sldChg chg="delSp modSp modTransition">
        <pc:chgData name="Yunxuan Liu" userId="586587b3-05dd-4d6e-b7f9-09287e9fa419" providerId="ADAL" clId="{00B1B2B5-60FD-4749-9208-4FB32F3614F2}" dt="2019-07-17T10:05:00.434" v="47"/>
        <pc:sldMkLst>
          <pc:docMk/>
          <pc:sldMk cId="2903712072" sldId="272"/>
        </pc:sldMkLst>
        <pc:grpChg chg="del mod">
          <ac:chgData name="Yunxuan Liu" userId="586587b3-05dd-4d6e-b7f9-09287e9fa419" providerId="ADAL" clId="{00B1B2B5-60FD-4749-9208-4FB32F3614F2}" dt="2019-07-17T10:02:42.771" v="26" actId="478"/>
          <ac:grpSpMkLst>
            <pc:docMk/>
            <pc:sldMk cId="2903712072" sldId="272"/>
            <ac:grpSpMk id="53" creationId="{B8DD9138-6385-497C-A9D4-4DAC7F6001C4}"/>
          </ac:grpSpMkLst>
        </pc:grpChg>
      </pc:sldChg>
      <pc:sldChg chg="modTransition">
        <pc:chgData name="Yunxuan Liu" userId="586587b3-05dd-4d6e-b7f9-09287e9fa419" providerId="ADAL" clId="{00B1B2B5-60FD-4749-9208-4FB32F3614F2}" dt="2019-07-17T10:05:00.434" v="47"/>
        <pc:sldMkLst>
          <pc:docMk/>
          <pc:sldMk cId="2719442463" sldId="273"/>
        </pc:sldMkLst>
      </pc:sldChg>
      <pc:sldChg chg="modTransition">
        <pc:chgData name="Yunxuan Liu" userId="586587b3-05dd-4d6e-b7f9-09287e9fa419" providerId="ADAL" clId="{00B1B2B5-60FD-4749-9208-4FB32F3614F2}" dt="2019-07-17T10:05:00.434" v="47"/>
        <pc:sldMkLst>
          <pc:docMk/>
          <pc:sldMk cId="931542725" sldId="274"/>
        </pc:sldMkLst>
      </pc:sldChg>
      <pc:sldChg chg="modSp mod modTransition chgLayout">
        <pc:chgData name="Yunxuan Liu" userId="586587b3-05dd-4d6e-b7f9-09287e9fa419" providerId="ADAL" clId="{00B1B2B5-60FD-4749-9208-4FB32F3614F2}" dt="2019-07-17T10:05:00.434" v="47"/>
        <pc:sldMkLst>
          <pc:docMk/>
          <pc:sldMk cId="924268912" sldId="275"/>
        </pc:sldMkLst>
        <pc:spChg chg="mod ord">
          <ac:chgData name="Yunxuan Liu" userId="586587b3-05dd-4d6e-b7f9-09287e9fa419" providerId="ADAL" clId="{00B1B2B5-60FD-4749-9208-4FB32F3614F2}" dt="2019-07-17T10:03:09.058" v="30" actId="700"/>
          <ac:spMkLst>
            <pc:docMk/>
            <pc:sldMk cId="924268912" sldId="275"/>
            <ac:spMk id="2" creationId="{B88277DA-65A8-4D0B-895C-90271F78265B}"/>
          </ac:spMkLst>
        </pc:spChg>
        <pc:spChg chg="mod ord">
          <ac:chgData name="Yunxuan Liu" userId="586587b3-05dd-4d6e-b7f9-09287e9fa419" providerId="ADAL" clId="{00B1B2B5-60FD-4749-9208-4FB32F3614F2}" dt="2019-07-17T10:03:09.058" v="30" actId="700"/>
          <ac:spMkLst>
            <pc:docMk/>
            <pc:sldMk cId="924268912" sldId="275"/>
            <ac:spMk id="3" creationId="{15509B58-0BFB-4DD9-B90B-5670776A0C3A}"/>
          </ac:spMkLst>
        </pc:spChg>
      </pc:sldChg>
      <pc:sldChg chg="addSp delSp modSp mod modTransition chgLayout">
        <pc:chgData name="Yunxuan Liu" userId="586587b3-05dd-4d6e-b7f9-09287e9fa419" providerId="ADAL" clId="{00B1B2B5-60FD-4749-9208-4FB32F3614F2}" dt="2019-07-17T10:05:00.434" v="47"/>
        <pc:sldMkLst>
          <pc:docMk/>
          <pc:sldMk cId="3584197272" sldId="276"/>
        </pc:sldMkLst>
        <pc:spChg chg="add del mod ord">
          <ac:chgData name="Yunxuan Liu" userId="586587b3-05dd-4d6e-b7f9-09287e9fa419" providerId="ADAL" clId="{00B1B2B5-60FD-4749-9208-4FB32F3614F2}" dt="2019-07-17T10:03:02.543" v="28" actId="700"/>
          <ac:spMkLst>
            <pc:docMk/>
            <pc:sldMk cId="3584197272" sldId="276"/>
            <ac:spMk id="2" creationId="{B25FB704-07E4-411F-9708-44A04E3FB8E9}"/>
          </ac:spMkLst>
        </pc:spChg>
        <pc:spChg chg="del mod">
          <ac:chgData name="Yunxuan Liu" userId="586587b3-05dd-4d6e-b7f9-09287e9fa419" providerId="ADAL" clId="{00B1B2B5-60FD-4749-9208-4FB32F3614F2}" dt="2019-07-17T10:03:37.968" v="42" actId="478"/>
          <ac:spMkLst>
            <pc:docMk/>
            <pc:sldMk cId="3584197272" sldId="276"/>
            <ac:spMk id="3" creationId="{8A00EF98-FF65-4AFA-BCC0-1DE2058E5C4B}"/>
          </ac:spMkLst>
        </pc:spChg>
        <pc:spChg chg="del mod">
          <ac:chgData name="Yunxuan Liu" userId="586587b3-05dd-4d6e-b7f9-09287e9fa419" providerId="ADAL" clId="{00B1B2B5-60FD-4749-9208-4FB32F3614F2}" dt="2019-07-17T10:03:37.968" v="42" actId="478"/>
          <ac:spMkLst>
            <pc:docMk/>
            <pc:sldMk cId="3584197272" sldId="276"/>
            <ac:spMk id="4" creationId="{07E55900-E9AD-4A5A-A36B-7665B0D290ED}"/>
          </ac:spMkLst>
        </pc:spChg>
        <pc:spChg chg="add del mod ord">
          <ac:chgData name="Yunxuan Liu" userId="586587b3-05dd-4d6e-b7f9-09287e9fa419" providerId="ADAL" clId="{00B1B2B5-60FD-4749-9208-4FB32F3614F2}" dt="2019-07-17T10:03:02.543" v="28" actId="700"/>
          <ac:spMkLst>
            <pc:docMk/>
            <pc:sldMk cId="3584197272" sldId="276"/>
            <ac:spMk id="5" creationId="{5CBBF443-A6B5-484D-8920-CEC6F99316FF}"/>
          </ac:spMkLst>
        </pc:spChg>
        <pc:spChg chg="add del mod ord">
          <ac:chgData name="Yunxuan Liu" userId="586587b3-05dd-4d6e-b7f9-09287e9fa419" providerId="ADAL" clId="{00B1B2B5-60FD-4749-9208-4FB32F3614F2}" dt="2019-07-17T10:03:02.543" v="28" actId="700"/>
          <ac:spMkLst>
            <pc:docMk/>
            <pc:sldMk cId="3584197272" sldId="276"/>
            <ac:spMk id="6" creationId="{74169027-3780-4571-92DE-306866E85774}"/>
          </ac:spMkLst>
        </pc:spChg>
        <pc:spChg chg="add mod ord">
          <ac:chgData name="Yunxuan Liu" userId="586587b3-05dd-4d6e-b7f9-09287e9fa419" providerId="ADAL" clId="{00B1B2B5-60FD-4749-9208-4FB32F3614F2}" dt="2019-07-17T10:03:27.935" v="36" actId="20577"/>
          <ac:spMkLst>
            <pc:docMk/>
            <pc:sldMk cId="3584197272" sldId="276"/>
            <ac:spMk id="7" creationId="{CAE555B2-F524-482B-9F93-A5FF36CFCA96}"/>
          </ac:spMkLst>
        </pc:spChg>
        <pc:spChg chg="mod">
          <ac:chgData name="Yunxuan Liu" userId="586587b3-05dd-4d6e-b7f9-09287e9fa419" providerId="ADAL" clId="{00B1B2B5-60FD-4749-9208-4FB32F3614F2}" dt="2019-07-17T10:03:36.010" v="41" actId="1076"/>
          <ac:spMkLst>
            <pc:docMk/>
            <pc:sldMk cId="3584197272" sldId="276"/>
            <ac:spMk id="8" creationId="{DE90AF01-5E97-4ACD-B282-842B3B2232C7}"/>
          </ac:spMkLst>
        </pc:spChg>
        <pc:spChg chg="add mod ord">
          <ac:chgData name="Yunxuan Liu" userId="586587b3-05dd-4d6e-b7f9-09287e9fa419" providerId="ADAL" clId="{00B1B2B5-60FD-4749-9208-4FB32F3614F2}" dt="2019-07-17T10:03:31.963" v="40" actId="20577"/>
          <ac:spMkLst>
            <pc:docMk/>
            <pc:sldMk cId="3584197272" sldId="276"/>
            <ac:spMk id="9" creationId="{FD6C8BF1-8D8B-4A3C-A39D-8067492D0792}"/>
          </ac:spMkLst>
        </pc:spChg>
        <pc:spChg chg="add mod ord">
          <ac:chgData name="Yunxuan Liu" userId="586587b3-05dd-4d6e-b7f9-09287e9fa419" providerId="ADAL" clId="{00B1B2B5-60FD-4749-9208-4FB32F3614F2}" dt="2019-07-17T10:03:21.780" v="33" actId="20577"/>
          <ac:spMkLst>
            <pc:docMk/>
            <pc:sldMk cId="3584197272" sldId="276"/>
            <ac:spMk id="10" creationId="{3AC51C22-F605-4E76-93B0-384DEA669057}"/>
          </ac:spMkLst>
        </pc:spChg>
        <pc:spChg chg="del mod">
          <ac:chgData name="Yunxuan Liu" userId="586587b3-05dd-4d6e-b7f9-09287e9fa419" providerId="ADAL" clId="{00B1B2B5-60FD-4749-9208-4FB32F3614F2}" dt="2019-07-17T10:03:37.968" v="42" actId="478"/>
          <ac:spMkLst>
            <pc:docMk/>
            <pc:sldMk cId="3584197272" sldId="276"/>
            <ac:spMk id="18" creationId="{AE6A36A1-1FB3-4750-A5DC-1FF6A99068F7}"/>
          </ac:spMkLst>
        </pc:spChg>
        <pc:spChg chg="del mod">
          <ac:chgData name="Yunxuan Liu" userId="586587b3-05dd-4d6e-b7f9-09287e9fa419" providerId="ADAL" clId="{00B1B2B5-60FD-4749-9208-4FB32F3614F2}" dt="2019-07-17T10:03:37.968" v="42" actId="478"/>
          <ac:spMkLst>
            <pc:docMk/>
            <pc:sldMk cId="3584197272" sldId="276"/>
            <ac:spMk id="19" creationId="{5EC1D836-0EBF-4ED4-B473-9B81D28EEEEF}"/>
          </ac:spMkLst>
        </pc:spChg>
      </pc:sldChg>
      <pc:sldMasterChg chg="delSldLayout">
        <pc:chgData name="Yunxuan Liu" userId="586587b3-05dd-4d6e-b7f9-09287e9fa419" providerId="ADAL" clId="{00B1B2B5-60FD-4749-9208-4FB32F3614F2}" dt="2019-07-17T09:57:58.659" v="1" actId="2696"/>
        <pc:sldMasterMkLst>
          <pc:docMk/>
          <pc:sldMasterMk cId="760313750" sldId="2147483666"/>
        </pc:sldMasterMkLst>
        <pc:sldLayoutChg chg="del">
          <pc:chgData name="Yunxuan Liu" userId="586587b3-05dd-4d6e-b7f9-09287e9fa419" providerId="ADAL" clId="{00B1B2B5-60FD-4749-9208-4FB32F3614F2}" dt="2019-07-17T09:57:58.659" v="1" actId="2696"/>
          <pc:sldLayoutMkLst>
            <pc:docMk/>
            <pc:sldMasterMk cId="760313750" sldId="2147483666"/>
            <pc:sldLayoutMk cId="491705403" sldId="2147483664"/>
          </pc:sldLayoutMkLst>
        </pc:sldLayoutChg>
        <pc:sldLayoutChg chg="del">
          <pc:chgData name="Yunxuan Liu" userId="586587b3-05dd-4d6e-b7f9-09287e9fa419" providerId="ADAL" clId="{00B1B2B5-60FD-4749-9208-4FB32F3614F2}" dt="2019-07-17T09:57:58.649" v="0" actId="2696"/>
          <pc:sldLayoutMkLst>
            <pc:docMk/>
            <pc:sldMasterMk cId="760313750" sldId="2147483666"/>
            <pc:sldLayoutMk cId="1264095060" sldId="2147483678"/>
          </pc:sldLayoutMkLst>
        </pc:sldLayoutChg>
      </pc:sldMasterChg>
    </pc:docChg>
  </pc:docChgLst>
  <pc:docChgLst>
    <pc:chgData name="Weisheng Zhu" userId="235d122c-3b57-4c5d-826a-7dbf2d1a59d1" providerId="ADAL" clId="{01B372EF-99DF-4836-9B0B-279B2FDFF5FD}"/>
    <pc:docChg chg="custSel modSld">
      <pc:chgData name="Weisheng Zhu" userId="235d122c-3b57-4c5d-826a-7dbf2d1a59d1" providerId="ADAL" clId="{01B372EF-99DF-4836-9B0B-279B2FDFF5FD}" dt="2019-07-18T02:32:18.568" v="0" actId="478"/>
      <pc:docMkLst>
        <pc:docMk/>
      </pc:docMkLst>
      <pc:sldChg chg="delSp">
        <pc:chgData name="Weisheng Zhu" userId="235d122c-3b57-4c5d-826a-7dbf2d1a59d1" providerId="ADAL" clId="{01B372EF-99DF-4836-9B0B-279B2FDFF5FD}" dt="2019-07-18T02:32:18.568" v="0" actId="478"/>
        <pc:sldMkLst>
          <pc:docMk/>
          <pc:sldMk cId="2471741931" sldId="259"/>
        </pc:sldMkLst>
        <pc:spChg chg="del">
          <ac:chgData name="Weisheng Zhu" userId="235d122c-3b57-4c5d-826a-7dbf2d1a59d1" providerId="ADAL" clId="{01B372EF-99DF-4836-9B0B-279B2FDFF5FD}" dt="2019-07-18T02:32:18.568" v="0" actId="478"/>
          <ac:spMkLst>
            <pc:docMk/>
            <pc:sldMk cId="2471741931" sldId="259"/>
            <ac:spMk id="2" creationId="{569AF953-300D-4C89-8107-B8E1E1E2957A}"/>
          </ac:spMkLst>
        </pc:spChg>
      </pc:sldChg>
    </pc:docChg>
  </pc:docChgLst>
  <pc:docChgLst>
    <pc:chgData name="Weisheng Zhu" userId="S::t-weiszh@microsoft.com::235d122c-3b57-4c5d-826a-7dbf2d1a59d1" providerId="AD" clId="Web-{3B3C28A1-34D9-575A-A9AF-955F29D416D2}"/>
    <pc:docChg chg="modSld">
      <pc:chgData name="Weisheng Zhu" userId="S::t-weiszh@microsoft.com::235d122c-3b57-4c5d-826a-7dbf2d1a59d1" providerId="AD" clId="Web-{3B3C28A1-34D9-575A-A9AF-955F29D416D2}" dt="2019-07-18T02:31:47.993" v="0"/>
      <pc:docMkLst>
        <pc:docMk/>
      </pc:docMkLst>
      <pc:sldChg chg="addSp">
        <pc:chgData name="Weisheng Zhu" userId="S::t-weiszh@microsoft.com::235d122c-3b57-4c5d-826a-7dbf2d1a59d1" providerId="AD" clId="Web-{3B3C28A1-34D9-575A-A9AF-955F29D416D2}" dt="2019-07-18T02:31:47.993" v="0"/>
        <pc:sldMkLst>
          <pc:docMk/>
          <pc:sldMk cId="2471741931" sldId="259"/>
        </pc:sldMkLst>
        <pc:spChg chg="add">
          <ac:chgData name="Weisheng Zhu" userId="S::t-weiszh@microsoft.com::235d122c-3b57-4c5d-826a-7dbf2d1a59d1" providerId="AD" clId="Web-{3B3C28A1-34D9-575A-A9AF-955F29D416D2}" dt="2019-07-18T02:31:47.993" v="0"/>
          <ac:spMkLst>
            <pc:docMk/>
            <pc:sldMk cId="2471741931" sldId="259"/>
            <ac:spMk id="2" creationId="{569AF953-300D-4C89-8107-B8E1E1E2957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61A53-30E8-E34D-B57C-18F07AA8FAD8}" type="datetimeFigureOut">
              <a:rPr lang="en-CN" smtClean="0"/>
              <a:t>2020/8/14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F44B3-0FFC-9D4B-801F-3FCB4D42DA6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80663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F44B3-0FFC-9D4B-801F-3FCB4D42DA68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61259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F44B3-0FFC-9D4B-801F-3FCB4D42DA68}" type="slidenum">
              <a:rPr lang="en-CN" smtClean="0"/>
              <a:t>37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30426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F44B3-0FFC-9D4B-801F-3FCB4D42DA68}" type="slidenum">
              <a:rPr lang="en-CN" smtClean="0"/>
              <a:t>38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35250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F44B3-0FFC-9D4B-801F-3FCB4D42DA68}" type="slidenum">
              <a:rPr lang="en-CN" smtClean="0"/>
              <a:t>39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5245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F44B3-0FFC-9D4B-801F-3FCB4D42DA68}" type="slidenum">
              <a:rPr lang="en-CN" smtClean="0"/>
              <a:t>40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98899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F44B3-0FFC-9D4B-801F-3FCB4D42DA68}" type="slidenum">
              <a:rPr lang="en-CN" smtClean="0"/>
              <a:t>41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1052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F44B3-0FFC-9D4B-801F-3FCB4D42DA68}" type="slidenum">
              <a:rPr lang="en-CN" smtClean="0"/>
              <a:t>42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5159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F44B3-0FFC-9D4B-801F-3FCB4D42DA68}" type="slidenum">
              <a:rPr lang="en-CN" smtClean="0"/>
              <a:t>43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9060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F44B3-0FFC-9D4B-801F-3FCB4D42DA68}" type="slidenum">
              <a:rPr lang="en-CN" smtClean="0"/>
              <a:t>44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97315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F44B3-0FFC-9D4B-801F-3FCB4D42DA68}" type="slidenum">
              <a:rPr lang="en-CN" smtClean="0"/>
              <a:t>45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14923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F44B3-0FFC-9D4B-801F-3FCB4D42DA68}" type="slidenum">
              <a:rPr lang="en-CN" smtClean="0"/>
              <a:t>46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87277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F44B3-0FFC-9D4B-801F-3FCB4D42DA68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29051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F44B3-0FFC-9D4B-801F-3FCB4D42DA68}" type="slidenum">
              <a:rPr lang="en-CN" smtClean="0"/>
              <a:t>47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41280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F44B3-0FFC-9D4B-801F-3FCB4D42DA68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69007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F44B3-0FFC-9D4B-801F-3FCB4D42DA68}" type="slidenum">
              <a:rPr lang="en-CN" smtClean="0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07756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F44B3-0FFC-9D4B-801F-3FCB4D42DA68}" type="slidenum">
              <a:rPr lang="en-CN" smtClean="0"/>
              <a:t>32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96066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F44B3-0FFC-9D4B-801F-3FCB4D42DA68}" type="slidenum">
              <a:rPr lang="en-CN" smtClean="0"/>
              <a:t>33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78382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F44B3-0FFC-9D4B-801F-3FCB4D42DA68}" type="slidenum">
              <a:rPr lang="en-CN" smtClean="0"/>
              <a:t>34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52605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F44B3-0FFC-9D4B-801F-3FCB4D42DA68}" type="slidenum">
              <a:rPr lang="en-CN" smtClean="0"/>
              <a:t>35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550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F44B3-0FFC-9D4B-801F-3FCB4D42DA68}" type="slidenum">
              <a:rPr lang="en-CN" smtClean="0"/>
              <a:t>36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4974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1AE82BDB-7DD8-48B9-A16B-9B7B01500F94}"/>
              </a:ext>
            </a:extLst>
          </p:cNvPr>
          <p:cNvSpPr/>
          <p:nvPr userDrawn="1"/>
        </p:nvSpPr>
        <p:spPr>
          <a:xfrm flipH="1">
            <a:off x="0" y="2638960"/>
            <a:ext cx="12192000" cy="3651778"/>
          </a:xfrm>
          <a:custGeom>
            <a:avLst/>
            <a:gdLst>
              <a:gd name="connsiteX0" fmla="*/ 0 w 4100052"/>
              <a:gd name="connsiteY0" fmla="*/ 0 h 1151945"/>
              <a:gd name="connsiteX1" fmla="*/ 73742 w 4100052"/>
              <a:gd name="connsiteY1" fmla="*/ 46619 h 1151945"/>
              <a:gd name="connsiteX2" fmla="*/ 2585784 w 4100052"/>
              <a:gd name="connsiteY2" fmla="*/ 809154 h 1151945"/>
              <a:gd name="connsiteX3" fmla="*/ 3975481 w 4100052"/>
              <a:gd name="connsiteY3" fmla="*/ 444256 h 1151945"/>
              <a:gd name="connsiteX4" fmla="*/ 4100052 w 4100052"/>
              <a:gd name="connsiteY4" fmla="*/ 364638 h 1151945"/>
              <a:gd name="connsiteX5" fmla="*/ 4100052 w 4100052"/>
              <a:gd name="connsiteY5" fmla="*/ 666117 h 1151945"/>
              <a:gd name="connsiteX6" fmla="*/ 4056379 w 4100052"/>
              <a:gd name="connsiteY6" fmla="*/ 694006 h 1151945"/>
              <a:gd name="connsiteX7" fmla="*/ 2562924 w 4100052"/>
              <a:gd name="connsiteY7" fmla="*/ 1132156 h 1151945"/>
              <a:gd name="connsiteX8" fmla="*/ 15939 w 4100052"/>
              <a:gd name="connsiteY8" fmla="*/ 970231 h 1151945"/>
              <a:gd name="connsiteX9" fmla="*/ 0 w 4100052"/>
              <a:gd name="connsiteY9" fmla="*/ 969879 h 1151945"/>
              <a:gd name="connsiteX10" fmla="*/ 0 w 4100052"/>
              <a:gd name="connsiteY10" fmla="*/ 0 h 1151945"/>
              <a:gd name="connsiteX0" fmla="*/ 0 w 4100052"/>
              <a:gd name="connsiteY0" fmla="*/ 0 h 1151945"/>
              <a:gd name="connsiteX1" fmla="*/ 73742 w 4100052"/>
              <a:gd name="connsiteY1" fmla="*/ 46619 h 1151945"/>
              <a:gd name="connsiteX2" fmla="*/ 2585784 w 4100052"/>
              <a:gd name="connsiteY2" fmla="*/ 809154 h 1151945"/>
              <a:gd name="connsiteX3" fmla="*/ 3975481 w 4100052"/>
              <a:gd name="connsiteY3" fmla="*/ 444256 h 1151945"/>
              <a:gd name="connsiteX4" fmla="*/ 4100052 w 4100052"/>
              <a:gd name="connsiteY4" fmla="*/ 364638 h 1151945"/>
              <a:gd name="connsiteX5" fmla="*/ 4100052 w 4100052"/>
              <a:gd name="connsiteY5" fmla="*/ 666117 h 1151945"/>
              <a:gd name="connsiteX6" fmla="*/ 4056379 w 4100052"/>
              <a:gd name="connsiteY6" fmla="*/ 694006 h 1151945"/>
              <a:gd name="connsiteX7" fmla="*/ 2562924 w 4100052"/>
              <a:gd name="connsiteY7" fmla="*/ 1132156 h 1151945"/>
              <a:gd name="connsiteX8" fmla="*/ 15939 w 4100052"/>
              <a:gd name="connsiteY8" fmla="*/ 970231 h 1151945"/>
              <a:gd name="connsiteX9" fmla="*/ 0 w 4100052"/>
              <a:gd name="connsiteY9" fmla="*/ 969879 h 1151945"/>
              <a:gd name="connsiteX10" fmla="*/ 0 w 4100052"/>
              <a:gd name="connsiteY10" fmla="*/ 0 h 1151945"/>
              <a:gd name="connsiteX0" fmla="*/ 0 w 4100052"/>
              <a:gd name="connsiteY0" fmla="*/ 0 h 1151945"/>
              <a:gd name="connsiteX1" fmla="*/ 73742 w 4100052"/>
              <a:gd name="connsiteY1" fmla="*/ 46619 h 1151945"/>
              <a:gd name="connsiteX2" fmla="*/ 2585784 w 4100052"/>
              <a:gd name="connsiteY2" fmla="*/ 809154 h 1151945"/>
              <a:gd name="connsiteX3" fmla="*/ 3975481 w 4100052"/>
              <a:gd name="connsiteY3" fmla="*/ 444256 h 1151945"/>
              <a:gd name="connsiteX4" fmla="*/ 4100052 w 4100052"/>
              <a:gd name="connsiteY4" fmla="*/ 364638 h 1151945"/>
              <a:gd name="connsiteX5" fmla="*/ 4100052 w 4100052"/>
              <a:gd name="connsiteY5" fmla="*/ 666117 h 1151945"/>
              <a:gd name="connsiteX6" fmla="*/ 4056379 w 4100052"/>
              <a:gd name="connsiteY6" fmla="*/ 694006 h 1151945"/>
              <a:gd name="connsiteX7" fmla="*/ 2562924 w 4100052"/>
              <a:gd name="connsiteY7" fmla="*/ 1132156 h 1151945"/>
              <a:gd name="connsiteX8" fmla="*/ 15939 w 4100052"/>
              <a:gd name="connsiteY8" fmla="*/ 970231 h 1151945"/>
              <a:gd name="connsiteX9" fmla="*/ 0 w 4100052"/>
              <a:gd name="connsiteY9" fmla="*/ 969879 h 1151945"/>
              <a:gd name="connsiteX10" fmla="*/ 0 w 4100052"/>
              <a:gd name="connsiteY10" fmla="*/ 0 h 1151945"/>
              <a:gd name="connsiteX0" fmla="*/ 0 w 4100052"/>
              <a:gd name="connsiteY0" fmla="*/ 403807 h 1555752"/>
              <a:gd name="connsiteX1" fmla="*/ 69 w 4100052"/>
              <a:gd name="connsiteY1" fmla="*/ 0 h 1555752"/>
              <a:gd name="connsiteX2" fmla="*/ 2585784 w 4100052"/>
              <a:gd name="connsiteY2" fmla="*/ 1212961 h 1555752"/>
              <a:gd name="connsiteX3" fmla="*/ 3975481 w 4100052"/>
              <a:gd name="connsiteY3" fmla="*/ 848063 h 1555752"/>
              <a:gd name="connsiteX4" fmla="*/ 4100052 w 4100052"/>
              <a:gd name="connsiteY4" fmla="*/ 768445 h 1555752"/>
              <a:gd name="connsiteX5" fmla="*/ 4100052 w 4100052"/>
              <a:gd name="connsiteY5" fmla="*/ 1069924 h 1555752"/>
              <a:gd name="connsiteX6" fmla="*/ 4056379 w 4100052"/>
              <a:gd name="connsiteY6" fmla="*/ 1097813 h 1555752"/>
              <a:gd name="connsiteX7" fmla="*/ 2562924 w 4100052"/>
              <a:gd name="connsiteY7" fmla="*/ 1535963 h 1555752"/>
              <a:gd name="connsiteX8" fmla="*/ 15939 w 4100052"/>
              <a:gd name="connsiteY8" fmla="*/ 1374038 h 1555752"/>
              <a:gd name="connsiteX9" fmla="*/ 0 w 4100052"/>
              <a:gd name="connsiteY9" fmla="*/ 1373686 h 1555752"/>
              <a:gd name="connsiteX10" fmla="*/ 0 w 4100052"/>
              <a:gd name="connsiteY10" fmla="*/ 403807 h 1555752"/>
              <a:gd name="connsiteX0" fmla="*/ 0 w 4100052"/>
              <a:gd name="connsiteY0" fmla="*/ 403807 h 1555752"/>
              <a:gd name="connsiteX1" fmla="*/ 69 w 4100052"/>
              <a:gd name="connsiteY1" fmla="*/ 0 h 1555752"/>
              <a:gd name="connsiteX2" fmla="*/ 2585784 w 4100052"/>
              <a:gd name="connsiteY2" fmla="*/ 1212961 h 1555752"/>
              <a:gd name="connsiteX3" fmla="*/ 3975481 w 4100052"/>
              <a:gd name="connsiteY3" fmla="*/ 848063 h 1555752"/>
              <a:gd name="connsiteX4" fmla="*/ 4100052 w 4100052"/>
              <a:gd name="connsiteY4" fmla="*/ 768445 h 1555752"/>
              <a:gd name="connsiteX5" fmla="*/ 4100052 w 4100052"/>
              <a:gd name="connsiteY5" fmla="*/ 1069924 h 1555752"/>
              <a:gd name="connsiteX6" fmla="*/ 4056379 w 4100052"/>
              <a:gd name="connsiteY6" fmla="*/ 1097813 h 1555752"/>
              <a:gd name="connsiteX7" fmla="*/ 2562924 w 4100052"/>
              <a:gd name="connsiteY7" fmla="*/ 1535963 h 1555752"/>
              <a:gd name="connsiteX8" fmla="*/ 15939 w 4100052"/>
              <a:gd name="connsiteY8" fmla="*/ 1374038 h 1555752"/>
              <a:gd name="connsiteX9" fmla="*/ 0 w 4100052"/>
              <a:gd name="connsiteY9" fmla="*/ 1373686 h 1555752"/>
              <a:gd name="connsiteX10" fmla="*/ 0 w 4100052"/>
              <a:gd name="connsiteY10" fmla="*/ 403807 h 1555752"/>
              <a:gd name="connsiteX0" fmla="*/ 0 w 4100052"/>
              <a:gd name="connsiteY0" fmla="*/ 403807 h 1555752"/>
              <a:gd name="connsiteX1" fmla="*/ 69 w 4100052"/>
              <a:gd name="connsiteY1" fmla="*/ 0 h 1555752"/>
              <a:gd name="connsiteX2" fmla="*/ 2585784 w 4100052"/>
              <a:gd name="connsiteY2" fmla="*/ 1212961 h 1555752"/>
              <a:gd name="connsiteX3" fmla="*/ 3975481 w 4100052"/>
              <a:gd name="connsiteY3" fmla="*/ 848063 h 1555752"/>
              <a:gd name="connsiteX4" fmla="*/ 4100052 w 4100052"/>
              <a:gd name="connsiteY4" fmla="*/ 768445 h 1555752"/>
              <a:gd name="connsiteX5" fmla="*/ 4100052 w 4100052"/>
              <a:gd name="connsiteY5" fmla="*/ 1069924 h 1555752"/>
              <a:gd name="connsiteX6" fmla="*/ 4056379 w 4100052"/>
              <a:gd name="connsiteY6" fmla="*/ 1097813 h 1555752"/>
              <a:gd name="connsiteX7" fmla="*/ 2562924 w 4100052"/>
              <a:gd name="connsiteY7" fmla="*/ 1535963 h 1555752"/>
              <a:gd name="connsiteX8" fmla="*/ 15939 w 4100052"/>
              <a:gd name="connsiteY8" fmla="*/ 1374038 h 1555752"/>
              <a:gd name="connsiteX9" fmla="*/ 0 w 4100052"/>
              <a:gd name="connsiteY9" fmla="*/ 1373686 h 1555752"/>
              <a:gd name="connsiteX10" fmla="*/ 0 w 4100052"/>
              <a:gd name="connsiteY10" fmla="*/ 403807 h 1555752"/>
              <a:gd name="connsiteX0" fmla="*/ 0 w 4100052"/>
              <a:gd name="connsiteY0" fmla="*/ 403807 h 1555752"/>
              <a:gd name="connsiteX1" fmla="*/ 69 w 4100052"/>
              <a:gd name="connsiteY1" fmla="*/ 0 h 1555752"/>
              <a:gd name="connsiteX2" fmla="*/ 2585784 w 4100052"/>
              <a:gd name="connsiteY2" fmla="*/ 1212961 h 1555752"/>
              <a:gd name="connsiteX3" fmla="*/ 3975481 w 4100052"/>
              <a:gd name="connsiteY3" fmla="*/ 848063 h 1555752"/>
              <a:gd name="connsiteX4" fmla="*/ 4100052 w 4100052"/>
              <a:gd name="connsiteY4" fmla="*/ 768445 h 1555752"/>
              <a:gd name="connsiteX5" fmla="*/ 4100052 w 4100052"/>
              <a:gd name="connsiteY5" fmla="*/ 1069924 h 1555752"/>
              <a:gd name="connsiteX6" fmla="*/ 4056379 w 4100052"/>
              <a:gd name="connsiteY6" fmla="*/ 1097813 h 1555752"/>
              <a:gd name="connsiteX7" fmla="*/ 2562924 w 4100052"/>
              <a:gd name="connsiteY7" fmla="*/ 1535963 h 1555752"/>
              <a:gd name="connsiteX8" fmla="*/ 15939 w 4100052"/>
              <a:gd name="connsiteY8" fmla="*/ 1374038 h 1555752"/>
              <a:gd name="connsiteX9" fmla="*/ 0 w 4100052"/>
              <a:gd name="connsiteY9" fmla="*/ 1373686 h 1555752"/>
              <a:gd name="connsiteX10" fmla="*/ 0 w 4100052"/>
              <a:gd name="connsiteY10" fmla="*/ 403807 h 1555752"/>
              <a:gd name="connsiteX0" fmla="*/ 0 w 4100052"/>
              <a:gd name="connsiteY0" fmla="*/ 403807 h 1555752"/>
              <a:gd name="connsiteX1" fmla="*/ 69 w 4100052"/>
              <a:gd name="connsiteY1" fmla="*/ 0 h 1555752"/>
              <a:gd name="connsiteX2" fmla="*/ 2585784 w 4100052"/>
              <a:gd name="connsiteY2" fmla="*/ 1212961 h 1555752"/>
              <a:gd name="connsiteX3" fmla="*/ 3975481 w 4100052"/>
              <a:gd name="connsiteY3" fmla="*/ 848063 h 1555752"/>
              <a:gd name="connsiteX4" fmla="*/ 4100052 w 4100052"/>
              <a:gd name="connsiteY4" fmla="*/ 768445 h 1555752"/>
              <a:gd name="connsiteX5" fmla="*/ 4100052 w 4100052"/>
              <a:gd name="connsiteY5" fmla="*/ 1069924 h 1555752"/>
              <a:gd name="connsiteX6" fmla="*/ 4056379 w 4100052"/>
              <a:gd name="connsiteY6" fmla="*/ 1097813 h 1555752"/>
              <a:gd name="connsiteX7" fmla="*/ 2562924 w 4100052"/>
              <a:gd name="connsiteY7" fmla="*/ 1535963 h 1555752"/>
              <a:gd name="connsiteX8" fmla="*/ 15939 w 4100052"/>
              <a:gd name="connsiteY8" fmla="*/ 1374038 h 1555752"/>
              <a:gd name="connsiteX9" fmla="*/ 0 w 4100052"/>
              <a:gd name="connsiteY9" fmla="*/ 1373686 h 1555752"/>
              <a:gd name="connsiteX10" fmla="*/ 0 w 4100052"/>
              <a:gd name="connsiteY10" fmla="*/ 403807 h 155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00052" h="1555752">
                <a:moveTo>
                  <a:pt x="0" y="403807"/>
                </a:moveTo>
                <a:cubicBezTo>
                  <a:pt x="23" y="269205"/>
                  <a:pt x="46" y="134602"/>
                  <a:pt x="69" y="0"/>
                </a:cubicBezTo>
                <a:cubicBezTo>
                  <a:pt x="513922" y="643876"/>
                  <a:pt x="1903733" y="1184539"/>
                  <a:pt x="2585784" y="1212961"/>
                </a:cubicBezTo>
                <a:cubicBezTo>
                  <a:pt x="3049334" y="1225026"/>
                  <a:pt x="3570351" y="1085266"/>
                  <a:pt x="3975481" y="848063"/>
                </a:cubicBezTo>
                <a:lnTo>
                  <a:pt x="4100052" y="768445"/>
                </a:lnTo>
                <a:lnTo>
                  <a:pt x="4100052" y="1069924"/>
                </a:lnTo>
                <a:lnTo>
                  <a:pt x="4056379" y="1097813"/>
                </a:lnTo>
                <a:cubicBezTo>
                  <a:pt x="3708484" y="1300215"/>
                  <a:pt x="3172167" y="1482901"/>
                  <a:pt x="2562924" y="1535963"/>
                </a:cubicBezTo>
                <a:cubicBezTo>
                  <a:pt x="1866647" y="1596605"/>
                  <a:pt x="675704" y="1510881"/>
                  <a:pt x="15939" y="1374038"/>
                </a:cubicBezTo>
                <a:lnTo>
                  <a:pt x="0" y="1373686"/>
                </a:lnTo>
                <a:lnTo>
                  <a:pt x="0" y="403807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  <a:gs pos="5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CABBF5B3-51D6-46DA-812C-6B1BB0BE456C}"/>
              </a:ext>
            </a:extLst>
          </p:cNvPr>
          <p:cNvSpPr/>
          <p:nvPr userDrawn="1"/>
        </p:nvSpPr>
        <p:spPr>
          <a:xfrm flipH="1">
            <a:off x="0" y="3900277"/>
            <a:ext cx="12192000" cy="2515206"/>
          </a:xfrm>
          <a:custGeom>
            <a:avLst/>
            <a:gdLst>
              <a:gd name="connsiteX0" fmla="*/ 0 w 4100052"/>
              <a:gd name="connsiteY0" fmla="*/ 0 h 1151945"/>
              <a:gd name="connsiteX1" fmla="*/ 73742 w 4100052"/>
              <a:gd name="connsiteY1" fmla="*/ 46619 h 1151945"/>
              <a:gd name="connsiteX2" fmla="*/ 2585784 w 4100052"/>
              <a:gd name="connsiteY2" fmla="*/ 809154 h 1151945"/>
              <a:gd name="connsiteX3" fmla="*/ 3975481 w 4100052"/>
              <a:gd name="connsiteY3" fmla="*/ 444256 h 1151945"/>
              <a:gd name="connsiteX4" fmla="*/ 4100052 w 4100052"/>
              <a:gd name="connsiteY4" fmla="*/ 364638 h 1151945"/>
              <a:gd name="connsiteX5" fmla="*/ 4100052 w 4100052"/>
              <a:gd name="connsiteY5" fmla="*/ 666117 h 1151945"/>
              <a:gd name="connsiteX6" fmla="*/ 4056379 w 4100052"/>
              <a:gd name="connsiteY6" fmla="*/ 694006 h 1151945"/>
              <a:gd name="connsiteX7" fmla="*/ 2562924 w 4100052"/>
              <a:gd name="connsiteY7" fmla="*/ 1132156 h 1151945"/>
              <a:gd name="connsiteX8" fmla="*/ 15939 w 4100052"/>
              <a:gd name="connsiteY8" fmla="*/ 970231 h 1151945"/>
              <a:gd name="connsiteX9" fmla="*/ 0 w 4100052"/>
              <a:gd name="connsiteY9" fmla="*/ 969879 h 1151945"/>
              <a:gd name="connsiteX10" fmla="*/ 0 w 4100052"/>
              <a:gd name="connsiteY10" fmla="*/ 0 h 1151945"/>
              <a:gd name="connsiteX0" fmla="*/ 0 w 4100052"/>
              <a:gd name="connsiteY0" fmla="*/ 0 h 1151945"/>
              <a:gd name="connsiteX1" fmla="*/ 73742 w 4100052"/>
              <a:gd name="connsiteY1" fmla="*/ 46619 h 1151945"/>
              <a:gd name="connsiteX2" fmla="*/ 2585784 w 4100052"/>
              <a:gd name="connsiteY2" fmla="*/ 809154 h 1151945"/>
              <a:gd name="connsiteX3" fmla="*/ 3975481 w 4100052"/>
              <a:gd name="connsiteY3" fmla="*/ 444256 h 1151945"/>
              <a:gd name="connsiteX4" fmla="*/ 4100052 w 4100052"/>
              <a:gd name="connsiteY4" fmla="*/ 364638 h 1151945"/>
              <a:gd name="connsiteX5" fmla="*/ 4100052 w 4100052"/>
              <a:gd name="connsiteY5" fmla="*/ 666117 h 1151945"/>
              <a:gd name="connsiteX6" fmla="*/ 4056379 w 4100052"/>
              <a:gd name="connsiteY6" fmla="*/ 694006 h 1151945"/>
              <a:gd name="connsiteX7" fmla="*/ 2562924 w 4100052"/>
              <a:gd name="connsiteY7" fmla="*/ 1132156 h 1151945"/>
              <a:gd name="connsiteX8" fmla="*/ 15939 w 4100052"/>
              <a:gd name="connsiteY8" fmla="*/ 970231 h 1151945"/>
              <a:gd name="connsiteX9" fmla="*/ 0 w 4100052"/>
              <a:gd name="connsiteY9" fmla="*/ 969879 h 1151945"/>
              <a:gd name="connsiteX10" fmla="*/ 0 w 4100052"/>
              <a:gd name="connsiteY10" fmla="*/ 0 h 1151945"/>
              <a:gd name="connsiteX0" fmla="*/ 0 w 4100052"/>
              <a:gd name="connsiteY0" fmla="*/ 0 h 1151945"/>
              <a:gd name="connsiteX1" fmla="*/ 73742 w 4100052"/>
              <a:gd name="connsiteY1" fmla="*/ 46619 h 1151945"/>
              <a:gd name="connsiteX2" fmla="*/ 2585784 w 4100052"/>
              <a:gd name="connsiteY2" fmla="*/ 809154 h 1151945"/>
              <a:gd name="connsiteX3" fmla="*/ 3975481 w 4100052"/>
              <a:gd name="connsiteY3" fmla="*/ 444256 h 1151945"/>
              <a:gd name="connsiteX4" fmla="*/ 4100052 w 4100052"/>
              <a:gd name="connsiteY4" fmla="*/ 364638 h 1151945"/>
              <a:gd name="connsiteX5" fmla="*/ 4100052 w 4100052"/>
              <a:gd name="connsiteY5" fmla="*/ 666117 h 1151945"/>
              <a:gd name="connsiteX6" fmla="*/ 4056379 w 4100052"/>
              <a:gd name="connsiteY6" fmla="*/ 694006 h 1151945"/>
              <a:gd name="connsiteX7" fmla="*/ 2562924 w 4100052"/>
              <a:gd name="connsiteY7" fmla="*/ 1132156 h 1151945"/>
              <a:gd name="connsiteX8" fmla="*/ 15939 w 4100052"/>
              <a:gd name="connsiteY8" fmla="*/ 970231 h 1151945"/>
              <a:gd name="connsiteX9" fmla="*/ 0 w 4100052"/>
              <a:gd name="connsiteY9" fmla="*/ 969879 h 1151945"/>
              <a:gd name="connsiteX10" fmla="*/ 0 w 4100052"/>
              <a:gd name="connsiteY10" fmla="*/ 0 h 115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00052" h="1151945">
                <a:moveTo>
                  <a:pt x="0" y="0"/>
                </a:moveTo>
                <a:lnTo>
                  <a:pt x="73742" y="46619"/>
                </a:lnTo>
                <a:cubicBezTo>
                  <a:pt x="770175" y="459195"/>
                  <a:pt x="1903733" y="780732"/>
                  <a:pt x="2585784" y="809154"/>
                </a:cubicBezTo>
                <a:cubicBezTo>
                  <a:pt x="3049334" y="821219"/>
                  <a:pt x="3570351" y="681459"/>
                  <a:pt x="3975481" y="444256"/>
                </a:cubicBezTo>
                <a:lnTo>
                  <a:pt x="4100052" y="364638"/>
                </a:lnTo>
                <a:lnTo>
                  <a:pt x="4100052" y="666117"/>
                </a:lnTo>
                <a:lnTo>
                  <a:pt x="4056379" y="694006"/>
                </a:lnTo>
                <a:cubicBezTo>
                  <a:pt x="3708484" y="896408"/>
                  <a:pt x="3172167" y="1079094"/>
                  <a:pt x="2562924" y="1132156"/>
                </a:cubicBezTo>
                <a:cubicBezTo>
                  <a:pt x="1866647" y="1192798"/>
                  <a:pt x="675704" y="1107074"/>
                  <a:pt x="15939" y="970231"/>
                </a:cubicBezTo>
                <a:lnTo>
                  <a:pt x="0" y="96987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1">
                  <a:alpha val="1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00A24B74-7A0A-483A-8C66-D6E8B7A633DB}"/>
              </a:ext>
            </a:extLst>
          </p:cNvPr>
          <p:cNvSpPr/>
          <p:nvPr userDrawn="1"/>
        </p:nvSpPr>
        <p:spPr>
          <a:xfrm>
            <a:off x="-1" y="3900277"/>
            <a:ext cx="12192001" cy="2242771"/>
          </a:xfrm>
          <a:custGeom>
            <a:avLst/>
            <a:gdLst>
              <a:gd name="connsiteX0" fmla="*/ 0 w 4100052"/>
              <a:gd name="connsiteY0" fmla="*/ 0 h 1151945"/>
              <a:gd name="connsiteX1" fmla="*/ 73742 w 4100052"/>
              <a:gd name="connsiteY1" fmla="*/ 46619 h 1151945"/>
              <a:gd name="connsiteX2" fmla="*/ 2585784 w 4100052"/>
              <a:gd name="connsiteY2" fmla="*/ 809154 h 1151945"/>
              <a:gd name="connsiteX3" fmla="*/ 3975481 w 4100052"/>
              <a:gd name="connsiteY3" fmla="*/ 444256 h 1151945"/>
              <a:gd name="connsiteX4" fmla="*/ 4100052 w 4100052"/>
              <a:gd name="connsiteY4" fmla="*/ 364638 h 1151945"/>
              <a:gd name="connsiteX5" fmla="*/ 4100052 w 4100052"/>
              <a:gd name="connsiteY5" fmla="*/ 666117 h 1151945"/>
              <a:gd name="connsiteX6" fmla="*/ 4056379 w 4100052"/>
              <a:gd name="connsiteY6" fmla="*/ 694006 h 1151945"/>
              <a:gd name="connsiteX7" fmla="*/ 2562924 w 4100052"/>
              <a:gd name="connsiteY7" fmla="*/ 1132156 h 1151945"/>
              <a:gd name="connsiteX8" fmla="*/ 15939 w 4100052"/>
              <a:gd name="connsiteY8" fmla="*/ 970231 h 1151945"/>
              <a:gd name="connsiteX9" fmla="*/ 0 w 4100052"/>
              <a:gd name="connsiteY9" fmla="*/ 969879 h 1151945"/>
              <a:gd name="connsiteX10" fmla="*/ 0 w 4100052"/>
              <a:gd name="connsiteY10" fmla="*/ 0 h 1151945"/>
              <a:gd name="connsiteX0" fmla="*/ 0 w 4100052"/>
              <a:gd name="connsiteY0" fmla="*/ 0 h 1151945"/>
              <a:gd name="connsiteX1" fmla="*/ 73742 w 4100052"/>
              <a:gd name="connsiteY1" fmla="*/ 46619 h 1151945"/>
              <a:gd name="connsiteX2" fmla="*/ 2585784 w 4100052"/>
              <a:gd name="connsiteY2" fmla="*/ 809154 h 1151945"/>
              <a:gd name="connsiteX3" fmla="*/ 3975481 w 4100052"/>
              <a:gd name="connsiteY3" fmla="*/ 444256 h 1151945"/>
              <a:gd name="connsiteX4" fmla="*/ 4100052 w 4100052"/>
              <a:gd name="connsiteY4" fmla="*/ 364638 h 1151945"/>
              <a:gd name="connsiteX5" fmla="*/ 4100052 w 4100052"/>
              <a:gd name="connsiteY5" fmla="*/ 666117 h 1151945"/>
              <a:gd name="connsiteX6" fmla="*/ 4056379 w 4100052"/>
              <a:gd name="connsiteY6" fmla="*/ 694006 h 1151945"/>
              <a:gd name="connsiteX7" fmla="*/ 2562924 w 4100052"/>
              <a:gd name="connsiteY7" fmla="*/ 1132156 h 1151945"/>
              <a:gd name="connsiteX8" fmla="*/ 15939 w 4100052"/>
              <a:gd name="connsiteY8" fmla="*/ 970231 h 1151945"/>
              <a:gd name="connsiteX9" fmla="*/ 0 w 4100052"/>
              <a:gd name="connsiteY9" fmla="*/ 969879 h 1151945"/>
              <a:gd name="connsiteX10" fmla="*/ 0 w 4100052"/>
              <a:gd name="connsiteY10" fmla="*/ 0 h 1151945"/>
              <a:gd name="connsiteX0" fmla="*/ 0 w 4100052"/>
              <a:gd name="connsiteY0" fmla="*/ 0 h 1151945"/>
              <a:gd name="connsiteX1" fmla="*/ 73742 w 4100052"/>
              <a:gd name="connsiteY1" fmla="*/ 46619 h 1151945"/>
              <a:gd name="connsiteX2" fmla="*/ 2585784 w 4100052"/>
              <a:gd name="connsiteY2" fmla="*/ 809154 h 1151945"/>
              <a:gd name="connsiteX3" fmla="*/ 3975481 w 4100052"/>
              <a:gd name="connsiteY3" fmla="*/ 444256 h 1151945"/>
              <a:gd name="connsiteX4" fmla="*/ 4100052 w 4100052"/>
              <a:gd name="connsiteY4" fmla="*/ 364638 h 1151945"/>
              <a:gd name="connsiteX5" fmla="*/ 4100052 w 4100052"/>
              <a:gd name="connsiteY5" fmla="*/ 666117 h 1151945"/>
              <a:gd name="connsiteX6" fmla="*/ 4056379 w 4100052"/>
              <a:gd name="connsiteY6" fmla="*/ 694006 h 1151945"/>
              <a:gd name="connsiteX7" fmla="*/ 2562924 w 4100052"/>
              <a:gd name="connsiteY7" fmla="*/ 1132156 h 1151945"/>
              <a:gd name="connsiteX8" fmla="*/ 15939 w 4100052"/>
              <a:gd name="connsiteY8" fmla="*/ 970231 h 1151945"/>
              <a:gd name="connsiteX9" fmla="*/ 0 w 4100052"/>
              <a:gd name="connsiteY9" fmla="*/ 969879 h 1151945"/>
              <a:gd name="connsiteX10" fmla="*/ 0 w 4100052"/>
              <a:gd name="connsiteY10" fmla="*/ 0 h 115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00052" h="1151945">
                <a:moveTo>
                  <a:pt x="0" y="0"/>
                </a:moveTo>
                <a:lnTo>
                  <a:pt x="73742" y="46619"/>
                </a:lnTo>
                <a:cubicBezTo>
                  <a:pt x="770175" y="459195"/>
                  <a:pt x="1903733" y="780732"/>
                  <a:pt x="2585784" y="809154"/>
                </a:cubicBezTo>
                <a:cubicBezTo>
                  <a:pt x="3049334" y="821219"/>
                  <a:pt x="3570351" y="681459"/>
                  <a:pt x="3975481" y="444256"/>
                </a:cubicBezTo>
                <a:lnTo>
                  <a:pt x="4100052" y="364638"/>
                </a:lnTo>
                <a:lnTo>
                  <a:pt x="4100052" y="666117"/>
                </a:lnTo>
                <a:lnTo>
                  <a:pt x="4056379" y="694006"/>
                </a:lnTo>
                <a:cubicBezTo>
                  <a:pt x="3708484" y="896408"/>
                  <a:pt x="3172167" y="1079094"/>
                  <a:pt x="2562924" y="1132156"/>
                </a:cubicBezTo>
                <a:cubicBezTo>
                  <a:pt x="1866647" y="1192798"/>
                  <a:pt x="675704" y="1107074"/>
                  <a:pt x="15939" y="970231"/>
                </a:cubicBezTo>
                <a:lnTo>
                  <a:pt x="0" y="96987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1">
                  <a:alpha val="1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FFA4D5-2737-4B76-8145-27A43D6025D3}"/>
              </a:ext>
            </a:extLst>
          </p:cNvPr>
          <p:cNvSpPr txBox="1"/>
          <p:nvPr userDrawn="1"/>
        </p:nvSpPr>
        <p:spPr>
          <a:xfrm>
            <a:off x="695324" y="1005468"/>
            <a:ext cx="1956436" cy="476071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WHU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PMNLPLAB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EDA7498-FDBB-4FA6-A836-6224715AA3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6424" y="309044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marR="0" lvl="0" indent="0" defTabSz="91437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汇报人：微软</a:t>
            </a:r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8C06CD23-B991-4715-A6BD-103BA24A6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6424" y="3470171"/>
            <a:ext cx="2797561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marR="0" lvl="0" indent="0" defTabSz="91437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汇报时间：</a:t>
            </a:r>
            <a:r>
              <a:rPr lang="en-US" altLang="zh-CN" dirty="0"/>
              <a:t>2019.01.01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B5FA272-F319-4E8E-82C3-B485D9FE6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424" y="1591778"/>
            <a:ext cx="7109639" cy="84023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商务工作汇报通用模板</a:t>
            </a:r>
          </a:p>
        </p:txBody>
      </p:sp>
    </p:spTree>
    <p:extLst>
      <p:ext uri="{BB962C8B-B14F-4D97-AF65-F5344CB8AC3E}">
        <p14:creationId xmlns:p14="http://schemas.microsoft.com/office/powerpoint/2010/main" val="1802996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188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1A32D1F-D91F-42F4-B631-5F324B4DACFB}"/>
              </a:ext>
            </a:extLst>
          </p:cNvPr>
          <p:cNvGrpSpPr/>
          <p:nvPr userDrawn="1"/>
        </p:nvGrpSpPr>
        <p:grpSpPr>
          <a:xfrm rot="21199938">
            <a:off x="-244183" y="-3828665"/>
            <a:ext cx="6086831" cy="12978081"/>
            <a:chOff x="-138249" y="-3828665"/>
            <a:chExt cx="6086831" cy="1297808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F228F5A9-1B2A-48FB-9EFC-E4B1AE8E4337}"/>
                </a:ext>
              </a:extLst>
            </p:cNvPr>
            <p:cNvSpPr/>
            <p:nvPr/>
          </p:nvSpPr>
          <p:spPr>
            <a:xfrm rot="5400000" flipH="1">
              <a:off x="-3190833" y="-776081"/>
              <a:ext cx="12192000" cy="6086831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555752">
                  <a:moveTo>
                    <a:pt x="0" y="403807"/>
                  </a:moveTo>
                  <a:cubicBezTo>
                    <a:pt x="23" y="269205"/>
                    <a:pt x="46" y="134602"/>
                    <a:pt x="69" y="0"/>
                  </a:cubicBezTo>
                  <a:cubicBezTo>
                    <a:pt x="513922" y="643876"/>
                    <a:pt x="1903733" y="1184539"/>
                    <a:pt x="2585784" y="1212961"/>
                  </a:cubicBezTo>
                  <a:cubicBezTo>
                    <a:pt x="3049334" y="1225026"/>
                    <a:pt x="3570351" y="1085266"/>
                    <a:pt x="3975481" y="848063"/>
                  </a:cubicBezTo>
                  <a:lnTo>
                    <a:pt x="4100052" y="768445"/>
                  </a:lnTo>
                  <a:lnTo>
                    <a:pt x="4100052" y="1069924"/>
                  </a:lnTo>
                  <a:lnTo>
                    <a:pt x="4056379" y="1097813"/>
                  </a:lnTo>
                  <a:cubicBezTo>
                    <a:pt x="3708484" y="1300215"/>
                    <a:pt x="3172167" y="1482901"/>
                    <a:pt x="2562924" y="1535963"/>
                  </a:cubicBezTo>
                  <a:cubicBezTo>
                    <a:pt x="1866647" y="1596605"/>
                    <a:pt x="675704" y="1510881"/>
                    <a:pt x="15939" y="1374038"/>
                  </a:cubicBezTo>
                  <a:lnTo>
                    <a:pt x="0" y="1373686"/>
                  </a:lnTo>
                  <a:lnTo>
                    <a:pt x="0" y="4038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  <a:gs pos="5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06FA6881-60C0-4419-B39F-696C2FBE6F8B}"/>
                </a:ext>
              </a:extLst>
            </p:cNvPr>
            <p:cNvSpPr/>
            <p:nvPr/>
          </p:nvSpPr>
          <p:spPr>
            <a:xfrm rot="5400000" flipH="1">
              <a:off x="-3558171" y="957227"/>
              <a:ext cx="12192000" cy="4192378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539943FE-C048-4748-B93C-73E5C3180E9C}"/>
                </a:ext>
              </a:extLst>
            </p:cNvPr>
            <p:cNvSpPr/>
            <p:nvPr/>
          </p:nvSpPr>
          <p:spPr>
            <a:xfrm rot="5400000">
              <a:off x="-3646224" y="1070363"/>
              <a:ext cx="12192001" cy="3738280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9A9B867-1035-4464-AFC3-E07496B95EE8}"/>
              </a:ext>
            </a:extLst>
          </p:cNvPr>
          <p:cNvSpPr txBox="1"/>
          <p:nvPr userDrawn="1"/>
        </p:nvSpPr>
        <p:spPr>
          <a:xfrm>
            <a:off x="4453517" y="1046663"/>
            <a:ext cx="1358380" cy="476071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CONTENT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A1A7F8-31EB-45CB-A72F-0A17477A4C80}"/>
              </a:ext>
            </a:extLst>
          </p:cNvPr>
          <p:cNvSpPr txBox="1"/>
          <p:nvPr userDrawn="1"/>
        </p:nvSpPr>
        <p:spPr>
          <a:xfrm>
            <a:off x="4353965" y="1495573"/>
            <a:ext cx="1215218" cy="595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F6DC91-BABB-40D1-8802-0CE4DD1C29E2}"/>
              </a:ext>
            </a:extLst>
          </p:cNvPr>
          <p:cNvSpPr txBox="1"/>
          <p:nvPr userDrawn="1"/>
        </p:nvSpPr>
        <p:spPr>
          <a:xfrm>
            <a:off x="4353965" y="2576643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1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FE75DF-463C-4A98-9F96-64BAEA0E6943}"/>
              </a:ext>
            </a:extLst>
          </p:cNvPr>
          <p:cNvSpPr txBox="1"/>
          <p:nvPr userDrawn="1"/>
        </p:nvSpPr>
        <p:spPr>
          <a:xfrm>
            <a:off x="7521879" y="2552542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2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213CB7-1F49-4887-A047-2C42C6823052}"/>
              </a:ext>
            </a:extLst>
          </p:cNvPr>
          <p:cNvSpPr txBox="1"/>
          <p:nvPr userDrawn="1"/>
        </p:nvSpPr>
        <p:spPr>
          <a:xfrm>
            <a:off x="4406202" y="4022027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3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FB216FE-6E86-4A60-9F46-DEC9768684F4}"/>
              </a:ext>
            </a:extLst>
          </p:cNvPr>
          <p:cNvSpPr txBox="1"/>
          <p:nvPr userDrawn="1"/>
        </p:nvSpPr>
        <p:spPr>
          <a:xfrm>
            <a:off x="7530453" y="3992085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4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41C3B06-832E-431F-95EB-16768DD1B922}"/>
              </a:ext>
            </a:extLst>
          </p:cNvPr>
          <p:cNvGrpSpPr/>
          <p:nvPr userDrawn="1"/>
        </p:nvGrpSpPr>
        <p:grpSpPr>
          <a:xfrm rot="19030924" flipH="1" flipV="1">
            <a:off x="6560501" y="-6545999"/>
            <a:ext cx="6086831" cy="12978081"/>
            <a:chOff x="7447436" y="-3828665"/>
            <a:chExt cx="6086831" cy="12978081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FD80EF5-D1CC-434D-88A5-9DD17502684B}"/>
                </a:ext>
              </a:extLst>
            </p:cNvPr>
            <p:cNvSpPr/>
            <p:nvPr/>
          </p:nvSpPr>
          <p:spPr>
            <a:xfrm rot="5400000" flipH="1">
              <a:off x="4394852" y="-776081"/>
              <a:ext cx="12192000" cy="6086831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555752">
                  <a:moveTo>
                    <a:pt x="0" y="403807"/>
                  </a:moveTo>
                  <a:cubicBezTo>
                    <a:pt x="23" y="269205"/>
                    <a:pt x="46" y="134602"/>
                    <a:pt x="69" y="0"/>
                  </a:cubicBezTo>
                  <a:cubicBezTo>
                    <a:pt x="513922" y="643876"/>
                    <a:pt x="1903733" y="1184539"/>
                    <a:pt x="2585784" y="1212961"/>
                  </a:cubicBezTo>
                  <a:cubicBezTo>
                    <a:pt x="3049334" y="1225026"/>
                    <a:pt x="3570351" y="1085266"/>
                    <a:pt x="3975481" y="848063"/>
                  </a:cubicBezTo>
                  <a:lnTo>
                    <a:pt x="4100052" y="768445"/>
                  </a:lnTo>
                  <a:lnTo>
                    <a:pt x="4100052" y="1069924"/>
                  </a:lnTo>
                  <a:lnTo>
                    <a:pt x="4056379" y="1097813"/>
                  </a:lnTo>
                  <a:cubicBezTo>
                    <a:pt x="3708484" y="1300215"/>
                    <a:pt x="3172167" y="1482901"/>
                    <a:pt x="2562924" y="1535963"/>
                  </a:cubicBezTo>
                  <a:cubicBezTo>
                    <a:pt x="1866647" y="1596605"/>
                    <a:pt x="675704" y="1510881"/>
                    <a:pt x="15939" y="1374038"/>
                  </a:cubicBezTo>
                  <a:lnTo>
                    <a:pt x="0" y="1373686"/>
                  </a:lnTo>
                  <a:lnTo>
                    <a:pt x="0" y="4038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  <a:gs pos="5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6738FC3-3D82-4873-90AA-190218527492}"/>
                </a:ext>
              </a:extLst>
            </p:cNvPr>
            <p:cNvSpPr/>
            <p:nvPr/>
          </p:nvSpPr>
          <p:spPr>
            <a:xfrm rot="5400000" flipH="1">
              <a:off x="4027514" y="957227"/>
              <a:ext cx="12192000" cy="4192378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DCC761F-5A35-489F-9370-4D8F01B254FA}"/>
                </a:ext>
              </a:extLst>
            </p:cNvPr>
            <p:cNvSpPr/>
            <p:nvPr/>
          </p:nvSpPr>
          <p:spPr>
            <a:xfrm rot="5400000">
              <a:off x="3939461" y="1070363"/>
              <a:ext cx="12192001" cy="3738280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E00A3886-1827-488C-AB64-2EF7900EFB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19386" y="2675345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08F5ED8D-8270-41FA-9855-2EDE50BD1F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19386" y="3063625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34" name="文本占位符 27">
            <a:extLst>
              <a:ext uri="{FF2B5EF4-FFF2-40B4-BE49-F238E27FC236}">
                <a16:creationId xmlns:a16="http://schemas.microsoft.com/office/drawing/2014/main" id="{B3C24F92-8BEA-427D-95D6-03BA0D1017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6438" y="2675345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0DD0FA3-B399-43B8-A19A-AA47FD9A68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6438" y="3063625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36" name="文本占位符 27">
            <a:extLst>
              <a:ext uri="{FF2B5EF4-FFF2-40B4-BE49-F238E27FC236}">
                <a16:creationId xmlns:a16="http://schemas.microsoft.com/office/drawing/2014/main" id="{E59518D4-287D-4782-8707-21560662B2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6438" y="4154431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37" name="文本占位符 32">
            <a:extLst>
              <a:ext uri="{FF2B5EF4-FFF2-40B4-BE49-F238E27FC236}">
                <a16:creationId xmlns:a16="http://schemas.microsoft.com/office/drawing/2014/main" id="{605748FB-9D47-4B85-A0F0-D813071012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6438" y="4542711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38" name="文本占位符 27">
            <a:extLst>
              <a:ext uri="{FF2B5EF4-FFF2-40B4-BE49-F238E27FC236}">
                <a16:creationId xmlns:a16="http://schemas.microsoft.com/office/drawing/2014/main" id="{CBBD098A-6896-4FA6-9989-F4218AFCCF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16970" y="4154431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39" name="文本占位符 32">
            <a:extLst>
              <a:ext uri="{FF2B5EF4-FFF2-40B4-BE49-F238E27FC236}">
                <a16:creationId xmlns:a16="http://schemas.microsoft.com/office/drawing/2014/main" id="{70DDAD8E-5330-4AD9-BE82-4F408B4D3E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16970" y="4542711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248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1A32D1F-D91F-42F4-B631-5F324B4DACFB}"/>
              </a:ext>
            </a:extLst>
          </p:cNvPr>
          <p:cNvGrpSpPr/>
          <p:nvPr userDrawn="1"/>
        </p:nvGrpSpPr>
        <p:grpSpPr>
          <a:xfrm rot="21199938">
            <a:off x="-244183" y="-3828665"/>
            <a:ext cx="6086831" cy="12978081"/>
            <a:chOff x="-138249" y="-3828665"/>
            <a:chExt cx="6086831" cy="1297808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F228F5A9-1B2A-48FB-9EFC-E4B1AE8E4337}"/>
                </a:ext>
              </a:extLst>
            </p:cNvPr>
            <p:cNvSpPr/>
            <p:nvPr/>
          </p:nvSpPr>
          <p:spPr>
            <a:xfrm rot="5400000" flipH="1">
              <a:off x="-3190833" y="-776081"/>
              <a:ext cx="12192000" cy="6086831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555752">
                  <a:moveTo>
                    <a:pt x="0" y="403807"/>
                  </a:moveTo>
                  <a:cubicBezTo>
                    <a:pt x="23" y="269205"/>
                    <a:pt x="46" y="134602"/>
                    <a:pt x="69" y="0"/>
                  </a:cubicBezTo>
                  <a:cubicBezTo>
                    <a:pt x="513922" y="643876"/>
                    <a:pt x="1903733" y="1184539"/>
                    <a:pt x="2585784" y="1212961"/>
                  </a:cubicBezTo>
                  <a:cubicBezTo>
                    <a:pt x="3049334" y="1225026"/>
                    <a:pt x="3570351" y="1085266"/>
                    <a:pt x="3975481" y="848063"/>
                  </a:cubicBezTo>
                  <a:lnTo>
                    <a:pt x="4100052" y="768445"/>
                  </a:lnTo>
                  <a:lnTo>
                    <a:pt x="4100052" y="1069924"/>
                  </a:lnTo>
                  <a:lnTo>
                    <a:pt x="4056379" y="1097813"/>
                  </a:lnTo>
                  <a:cubicBezTo>
                    <a:pt x="3708484" y="1300215"/>
                    <a:pt x="3172167" y="1482901"/>
                    <a:pt x="2562924" y="1535963"/>
                  </a:cubicBezTo>
                  <a:cubicBezTo>
                    <a:pt x="1866647" y="1596605"/>
                    <a:pt x="675704" y="1510881"/>
                    <a:pt x="15939" y="1374038"/>
                  </a:cubicBezTo>
                  <a:lnTo>
                    <a:pt x="0" y="1373686"/>
                  </a:lnTo>
                  <a:lnTo>
                    <a:pt x="0" y="4038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  <a:gs pos="5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06FA6881-60C0-4419-B39F-696C2FBE6F8B}"/>
                </a:ext>
              </a:extLst>
            </p:cNvPr>
            <p:cNvSpPr/>
            <p:nvPr/>
          </p:nvSpPr>
          <p:spPr>
            <a:xfrm rot="5400000" flipH="1">
              <a:off x="-3558171" y="957227"/>
              <a:ext cx="12192000" cy="4192378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539943FE-C048-4748-B93C-73E5C3180E9C}"/>
                </a:ext>
              </a:extLst>
            </p:cNvPr>
            <p:cNvSpPr/>
            <p:nvPr/>
          </p:nvSpPr>
          <p:spPr>
            <a:xfrm rot="5400000">
              <a:off x="-3646224" y="1070363"/>
              <a:ext cx="12192001" cy="3738280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9A9B867-1035-4464-AFC3-E07496B95EE8}"/>
              </a:ext>
            </a:extLst>
          </p:cNvPr>
          <p:cNvSpPr txBox="1"/>
          <p:nvPr userDrawn="1"/>
        </p:nvSpPr>
        <p:spPr>
          <a:xfrm>
            <a:off x="3148573" y="1046663"/>
            <a:ext cx="1358380" cy="476071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CONTENT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A1A7F8-31EB-45CB-A72F-0A17477A4C80}"/>
              </a:ext>
            </a:extLst>
          </p:cNvPr>
          <p:cNvSpPr txBox="1"/>
          <p:nvPr userDrawn="1"/>
        </p:nvSpPr>
        <p:spPr>
          <a:xfrm>
            <a:off x="3049021" y="1495573"/>
            <a:ext cx="1215218" cy="595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F6DC91-BABB-40D1-8802-0CE4DD1C29E2}"/>
              </a:ext>
            </a:extLst>
          </p:cNvPr>
          <p:cNvSpPr txBox="1"/>
          <p:nvPr userDrawn="1"/>
        </p:nvSpPr>
        <p:spPr>
          <a:xfrm>
            <a:off x="5699818" y="2090992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1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FE75DF-463C-4A98-9F96-64BAEA0E6943}"/>
              </a:ext>
            </a:extLst>
          </p:cNvPr>
          <p:cNvSpPr txBox="1"/>
          <p:nvPr userDrawn="1"/>
        </p:nvSpPr>
        <p:spPr>
          <a:xfrm>
            <a:off x="5705520" y="3359897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2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213CB7-1F49-4887-A047-2C42C6823052}"/>
              </a:ext>
            </a:extLst>
          </p:cNvPr>
          <p:cNvSpPr txBox="1"/>
          <p:nvPr userDrawn="1"/>
        </p:nvSpPr>
        <p:spPr>
          <a:xfrm>
            <a:off x="5699818" y="4585659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3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41C3B06-832E-431F-95EB-16768DD1B922}"/>
              </a:ext>
            </a:extLst>
          </p:cNvPr>
          <p:cNvGrpSpPr/>
          <p:nvPr userDrawn="1"/>
        </p:nvGrpSpPr>
        <p:grpSpPr>
          <a:xfrm rot="19030924" flipH="1" flipV="1">
            <a:off x="6560501" y="-6545999"/>
            <a:ext cx="6086831" cy="12978081"/>
            <a:chOff x="7447436" y="-3828665"/>
            <a:chExt cx="6086831" cy="12978081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FD80EF5-D1CC-434D-88A5-9DD17502684B}"/>
                </a:ext>
              </a:extLst>
            </p:cNvPr>
            <p:cNvSpPr/>
            <p:nvPr/>
          </p:nvSpPr>
          <p:spPr>
            <a:xfrm rot="5400000" flipH="1">
              <a:off x="4394852" y="-776081"/>
              <a:ext cx="12192000" cy="6086831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555752">
                  <a:moveTo>
                    <a:pt x="0" y="403807"/>
                  </a:moveTo>
                  <a:cubicBezTo>
                    <a:pt x="23" y="269205"/>
                    <a:pt x="46" y="134602"/>
                    <a:pt x="69" y="0"/>
                  </a:cubicBezTo>
                  <a:cubicBezTo>
                    <a:pt x="513922" y="643876"/>
                    <a:pt x="1903733" y="1184539"/>
                    <a:pt x="2585784" y="1212961"/>
                  </a:cubicBezTo>
                  <a:cubicBezTo>
                    <a:pt x="3049334" y="1225026"/>
                    <a:pt x="3570351" y="1085266"/>
                    <a:pt x="3975481" y="848063"/>
                  </a:cubicBezTo>
                  <a:lnTo>
                    <a:pt x="4100052" y="768445"/>
                  </a:lnTo>
                  <a:lnTo>
                    <a:pt x="4100052" y="1069924"/>
                  </a:lnTo>
                  <a:lnTo>
                    <a:pt x="4056379" y="1097813"/>
                  </a:lnTo>
                  <a:cubicBezTo>
                    <a:pt x="3708484" y="1300215"/>
                    <a:pt x="3172167" y="1482901"/>
                    <a:pt x="2562924" y="1535963"/>
                  </a:cubicBezTo>
                  <a:cubicBezTo>
                    <a:pt x="1866647" y="1596605"/>
                    <a:pt x="675704" y="1510881"/>
                    <a:pt x="15939" y="1374038"/>
                  </a:cubicBezTo>
                  <a:lnTo>
                    <a:pt x="0" y="1373686"/>
                  </a:lnTo>
                  <a:lnTo>
                    <a:pt x="0" y="4038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  <a:gs pos="5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6738FC3-3D82-4873-90AA-190218527492}"/>
                </a:ext>
              </a:extLst>
            </p:cNvPr>
            <p:cNvSpPr/>
            <p:nvPr/>
          </p:nvSpPr>
          <p:spPr>
            <a:xfrm rot="5400000" flipH="1">
              <a:off x="4027514" y="957227"/>
              <a:ext cx="12192000" cy="4192378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DCC761F-5A35-489F-9370-4D8F01B254FA}"/>
                </a:ext>
              </a:extLst>
            </p:cNvPr>
            <p:cNvSpPr/>
            <p:nvPr/>
          </p:nvSpPr>
          <p:spPr>
            <a:xfrm rot="5400000">
              <a:off x="3939461" y="1070363"/>
              <a:ext cx="12192001" cy="3738280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E00A3886-1827-488C-AB64-2EF7900EFB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03026" y="3482700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08F5ED8D-8270-41FA-9855-2EDE50BD1F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3026" y="3870980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34" name="文本占位符 27">
            <a:extLst>
              <a:ext uri="{FF2B5EF4-FFF2-40B4-BE49-F238E27FC236}">
                <a16:creationId xmlns:a16="http://schemas.microsoft.com/office/drawing/2014/main" id="{B3C24F92-8BEA-427D-95D6-03BA0D1017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2291" y="2189694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0DD0FA3-B399-43B8-A19A-AA47FD9A68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90" y="2577974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36" name="文本占位符 27">
            <a:extLst>
              <a:ext uri="{FF2B5EF4-FFF2-40B4-BE49-F238E27FC236}">
                <a16:creationId xmlns:a16="http://schemas.microsoft.com/office/drawing/2014/main" id="{E59518D4-287D-4782-8707-21560662B2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0054" y="4718063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37" name="文本占位符 32">
            <a:extLst>
              <a:ext uri="{FF2B5EF4-FFF2-40B4-BE49-F238E27FC236}">
                <a16:creationId xmlns:a16="http://schemas.microsoft.com/office/drawing/2014/main" id="{605748FB-9D47-4B85-A0F0-D813071012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0054" y="5106343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4242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1A32D1F-D91F-42F4-B631-5F324B4DACFB}"/>
              </a:ext>
            </a:extLst>
          </p:cNvPr>
          <p:cNvGrpSpPr/>
          <p:nvPr userDrawn="1"/>
        </p:nvGrpSpPr>
        <p:grpSpPr>
          <a:xfrm rot="21199938">
            <a:off x="-244183" y="-3828665"/>
            <a:ext cx="6086831" cy="12978081"/>
            <a:chOff x="-138249" y="-3828665"/>
            <a:chExt cx="6086831" cy="1297808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F228F5A9-1B2A-48FB-9EFC-E4B1AE8E4337}"/>
                </a:ext>
              </a:extLst>
            </p:cNvPr>
            <p:cNvSpPr/>
            <p:nvPr/>
          </p:nvSpPr>
          <p:spPr>
            <a:xfrm rot="5400000" flipH="1">
              <a:off x="-3190833" y="-776081"/>
              <a:ext cx="12192000" cy="6086831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555752">
                  <a:moveTo>
                    <a:pt x="0" y="403807"/>
                  </a:moveTo>
                  <a:cubicBezTo>
                    <a:pt x="23" y="269205"/>
                    <a:pt x="46" y="134602"/>
                    <a:pt x="69" y="0"/>
                  </a:cubicBezTo>
                  <a:cubicBezTo>
                    <a:pt x="513922" y="643876"/>
                    <a:pt x="1903733" y="1184539"/>
                    <a:pt x="2585784" y="1212961"/>
                  </a:cubicBezTo>
                  <a:cubicBezTo>
                    <a:pt x="3049334" y="1225026"/>
                    <a:pt x="3570351" y="1085266"/>
                    <a:pt x="3975481" y="848063"/>
                  </a:cubicBezTo>
                  <a:lnTo>
                    <a:pt x="4100052" y="768445"/>
                  </a:lnTo>
                  <a:lnTo>
                    <a:pt x="4100052" y="1069924"/>
                  </a:lnTo>
                  <a:lnTo>
                    <a:pt x="4056379" y="1097813"/>
                  </a:lnTo>
                  <a:cubicBezTo>
                    <a:pt x="3708484" y="1300215"/>
                    <a:pt x="3172167" y="1482901"/>
                    <a:pt x="2562924" y="1535963"/>
                  </a:cubicBezTo>
                  <a:cubicBezTo>
                    <a:pt x="1866647" y="1596605"/>
                    <a:pt x="675704" y="1510881"/>
                    <a:pt x="15939" y="1374038"/>
                  </a:cubicBezTo>
                  <a:lnTo>
                    <a:pt x="0" y="1373686"/>
                  </a:lnTo>
                  <a:lnTo>
                    <a:pt x="0" y="4038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  <a:gs pos="5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06FA6881-60C0-4419-B39F-696C2FBE6F8B}"/>
                </a:ext>
              </a:extLst>
            </p:cNvPr>
            <p:cNvSpPr/>
            <p:nvPr/>
          </p:nvSpPr>
          <p:spPr>
            <a:xfrm rot="5400000" flipH="1">
              <a:off x="-3558171" y="957227"/>
              <a:ext cx="12192000" cy="4192378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539943FE-C048-4748-B93C-73E5C3180E9C}"/>
                </a:ext>
              </a:extLst>
            </p:cNvPr>
            <p:cNvSpPr/>
            <p:nvPr/>
          </p:nvSpPr>
          <p:spPr>
            <a:xfrm rot="5400000">
              <a:off x="-3646224" y="1070363"/>
              <a:ext cx="12192001" cy="3738280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9A9B867-1035-4464-AFC3-E07496B95EE8}"/>
              </a:ext>
            </a:extLst>
          </p:cNvPr>
          <p:cNvSpPr txBox="1"/>
          <p:nvPr userDrawn="1"/>
        </p:nvSpPr>
        <p:spPr>
          <a:xfrm>
            <a:off x="3148573" y="1046663"/>
            <a:ext cx="1358380" cy="476071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CONTENT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A1A7F8-31EB-45CB-A72F-0A17477A4C80}"/>
              </a:ext>
            </a:extLst>
          </p:cNvPr>
          <p:cNvSpPr txBox="1"/>
          <p:nvPr userDrawn="1"/>
        </p:nvSpPr>
        <p:spPr>
          <a:xfrm>
            <a:off x="3049021" y="1495573"/>
            <a:ext cx="1215218" cy="595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F6DC91-BABB-40D1-8802-0CE4DD1C29E2}"/>
              </a:ext>
            </a:extLst>
          </p:cNvPr>
          <p:cNvSpPr txBox="1"/>
          <p:nvPr userDrawn="1"/>
        </p:nvSpPr>
        <p:spPr>
          <a:xfrm>
            <a:off x="3049021" y="2576643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1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FE75DF-463C-4A98-9F96-64BAEA0E6943}"/>
              </a:ext>
            </a:extLst>
          </p:cNvPr>
          <p:cNvSpPr txBox="1"/>
          <p:nvPr userDrawn="1"/>
        </p:nvSpPr>
        <p:spPr>
          <a:xfrm>
            <a:off x="6013783" y="2552542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2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213CB7-1F49-4887-A047-2C42C6823052}"/>
              </a:ext>
            </a:extLst>
          </p:cNvPr>
          <p:cNvSpPr txBox="1"/>
          <p:nvPr userDrawn="1"/>
        </p:nvSpPr>
        <p:spPr>
          <a:xfrm>
            <a:off x="9055060" y="2542941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3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FB216FE-6E86-4A60-9F46-DEC9768684F4}"/>
              </a:ext>
            </a:extLst>
          </p:cNvPr>
          <p:cNvSpPr txBox="1"/>
          <p:nvPr userDrawn="1"/>
        </p:nvSpPr>
        <p:spPr>
          <a:xfrm>
            <a:off x="3058691" y="3586160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4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41C3B06-832E-431F-95EB-16768DD1B922}"/>
              </a:ext>
            </a:extLst>
          </p:cNvPr>
          <p:cNvGrpSpPr/>
          <p:nvPr userDrawn="1"/>
        </p:nvGrpSpPr>
        <p:grpSpPr>
          <a:xfrm rot="19030924" flipH="1" flipV="1">
            <a:off x="6560501" y="-6545999"/>
            <a:ext cx="6086831" cy="12978081"/>
            <a:chOff x="7447436" y="-3828665"/>
            <a:chExt cx="6086831" cy="12978081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FD80EF5-D1CC-434D-88A5-9DD17502684B}"/>
                </a:ext>
              </a:extLst>
            </p:cNvPr>
            <p:cNvSpPr/>
            <p:nvPr/>
          </p:nvSpPr>
          <p:spPr>
            <a:xfrm rot="5400000" flipH="1">
              <a:off x="4394852" y="-776081"/>
              <a:ext cx="12192000" cy="6086831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555752">
                  <a:moveTo>
                    <a:pt x="0" y="403807"/>
                  </a:moveTo>
                  <a:cubicBezTo>
                    <a:pt x="23" y="269205"/>
                    <a:pt x="46" y="134602"/>
                    <a:pt x="69" y="0"/>
                  </a:cubicBezTo>
                  <a:cubicBezTo>
                    <a:pt x="513922" y="643876"/>
                    <a:pt x="1903733" y="1184539"/>
                    <a:pt x="2585784" y="1212961"/>
                  </a:cubicBezTo>
                  <a:cubicBezTo>
                    <a:pt x="3049334" y="1225026"/>
                    <a:pt x="3570351" y="1085266"/>
                    <a:pt x="3975481" y="848063"/>
                  </a:cubicBezTo>
                  <a:lnTo>
                    <a:pt x="4100052" y="768445"/>
                  </a:lnTo>
                  <a:lnTo>
                    <a:pt x="4100052" y="1069924"/>
                  </a:lnTo>
                  <a:lnTo>
                    <a:pt x="4056379" y="1097813"/>
                  </a:lnTo>
                  <a:cubicBezTo>
                    <a:pt x="3708484" y="1300215"/>
                    <a:pt x="3172167" y="1482901"/>
                    <a:pt x="2562924" y="1535963"/>
                  </a:cubicBezTo>
                  <a:cubicBezTo>
                    <a:pt x="1866647" y="1596605"/>
                    <a:pt x="675704" y="1510881"/>
                    <a:pt x="15939" y="1374038"/>
                  </a:cubicBezTo>
                  <a:lnTo>
                    <a:pt x="0" y="1373686"/>
                  </a:lnTo>
                  <a:lnTo>
                    <a:pt x="0" y="4038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  <a:gs pos="5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6738FC3-3D82-4873-90AA-190218527492}"/>
                </a:ext>
              </a:extLst>
            </p:cNvPr>
            <p:cNvSpPr/>
            <p:nvPr/>
          </p:nvSpPr>
          <p:spPr>
            <a:xfrm rot="5400000" flipH="1">
              <a:off x="4027514" y="957227"/>
              <a:ext cx="12192000" cy="4192378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DCC761F-5A35-489F-9370-4D8F01B254FA}"/>
                </a:ext>
              </a:extLst>
            </p:cNvPr>
            <p:cNvSpPr/>
            <p:nvPr/>
          </p:nvSpPr>
          <p:spPr>
            <a:xfrm rot="5400000">
              <a:off x="3939461" y="1070363"/>
              <a:ext cx="12192001" cy="3738280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E00A3886-1827-488C-AB64-2EF7900EFB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11289" y="2675345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08F5ED8D-8270-41FA-9855-2EDE50BD1F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1289" y="3063625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34" name="文本占位符 27">
            <a:extLst>
              <a:ext uri="{FF2B5EF4-FFF2-40B4-BE49-F238E27FC236}">
                <a16:creationId xmlns:a16="http://schemas.microsoft.com/office/drawing/2014/main" id="{B3C24F92-8BEA-427D-95D6-03BA0D1017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1494" y="2675345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0DD0FA3-B399-43B8-A19A-AA47FD9A68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1493" y="3063625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36" name="文本占位符 27">
            <a:extLst>
              <a:ext uri="{FF2B5EF4-FFF2-40B4-BE49-F238E27FC236}">
                <a16:creationId xmlns:a16="http://schemas.microsoft.com/office/drawing/2014/main" id="{E59518D4-287D-4782-8707-21560662B2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75296" y="2675345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37" name="文本占位符 32">
            <a:extLst>
              <a:ext uri="{FF2B5EF4-FFF2-40B4-BE49-F238E27FC236}">
                <a16:creationId xmlns:a16="http://schemas.microsoft.com/office/drawing/2014/main" id="{605748FB-9D47-4B85-A0F0-D813071012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75296" y="3063625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38" name="文本占位符 27">
            <a:extLst>
              <a:ext uri="{FF2B5EF4-FFF2-40B4-BE49-F238E27FC236}">
                <a16:creationId xmlns:a16="http://schemas.microsoft.com/office/drawing/2014/main" id="{CBBD098A-6896-4FA6-9989-F4218AFCCF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45208" y="3748506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39" name="文本占位符 32">
            <a:extLst>
              <a:ext uri="{FF2B5EF4-FFF2-40B4-BE49-F238E27FC236}">
                <a16:creationId xmlns:a16="http://schemas.microsoft.com/office/drawing/2014/main" id="{70DDAD8E-5330-4AD9-BE82-4F408B4D3E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45208" y="4136786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0B8690A-27D9-464B-A8C3-C15DA412E1E0}"/>
              </a:ext>
            </a:extLst>
          </p:cNvPr>
          <p:cNvSpPr txBox="1"/>
          <p:nvPr userDrawn="1"/>
        </p:nvSpPr>
        <p:spPr>
          <a:xfrm>
            <a:off x="6013783" y="3607632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5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627C80-A96A-4F0B-B493-128C71FBDBF9}"/>
              </a:ext>
            </a:extLst>
          </p:cNvPr>
          <p:cNvSpPr txBox="1"/>
          <p:nvPr userDrawn="1"/>
        </p:nvSpPr>
        <p:spPr>
          <a:xfrm>
            <a:off x="9055060" y="3598031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</a:rPr>
              <a:t>6</a:t>
            </a:r>
            <a:endParaRPr lang="zh-CN" altLang="en-US" sz="5400" b="1" dirty="0">
              <a:solidFill>
                <a:schemeClr val="accent2"/>
              </a:solidFill>
            </a:endParaRPr>
          </a:p>
        </p:txBody>
      </p:sp>
      <p:sp>
        <p:nvSpPr>
          <p:cNvPr id="30" name="文本占位符 27">
            <a:extLst>
              <a:ext uri="{FF2B5EF4-FFF2-40B4-BE49-F238E27FC236}">
                <a16:creationId xmlns:a16="http://schemas.microsoft.com/office/drawing/2014/main" id="{BA8618AE-3BA5-408C-88BE-CA0B3C9FEE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1290" y="3730435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31" name="文本占位符 32">
            <a:extLst>
              <a:ext uri="{FF2B5EF4-FFF2-40B4-BE49-F238E27FC236}">
                <a16:creationId xmlns:a16="http://schemas.microsoft.com/office/drawing/2014/main" id="{488ADC9A-8F4F-4745-93D8-75CDF17602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1290" y="4118715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32" name="文本占位符 27">
            <a:extLst>
              <a:ext uri="{FF2B5EF4-FFF2-40B4-BE49-F238E27FC236}">
                <a16:creationId xmlns:a16="http://schemas.microsoft.com/office/drawing/2014/main" id="{3005029B-3518-4702-80F4-6F6658CE5D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75296" y="3730435"/>
            <a:ext cx="1415772" cy="469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>
              <a:buNone/>
              <a:def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914377">
              <a:lnSpc>
                <a:spcPct val="110000"/>
              </a:lnSpc>
            </a:pPr>
            <a:r>
              <a:rPr lang="zh-CN" altLang="en-US" dirty="0"/>
              <a:t>输入标题</a:t>
            </a:r>
          </a:p>
        </p:txBody>
      </p:sp>
      <p:sp>
        <p:nvSpPr>
          <p:cNvPr id="40" name="文本占位符 32">
            <a:extLst>
              <a:ext uri="{FF2B5EF4-FFF2-40B4-BE49-F238E27FC236}">
                <a16:creationId xmlns:a16="http://schemas.microsoft.com/office/drawing/2014/main" id="{9B7E7FB9-FEBA-4C77-9AEA-8DCE8E03AF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5296" y="4118715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843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天空, 户外, 建筑物, 城市&#10;&#10;描述已自动生成">
            <a:extLst>
              <a:ext uri="{FF2B5EF4-FFF2-40B4-BE49-F238E27FC236}">
                <a16:creationId xmlns:a16="http://schemas.microsoft.com/office/drawing/2014/main" id="{C65071D6-BBF0-4E08-B006-25253EBE24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9736" t="8364" b="413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F17A98E-A178-4D05-901F-62A97EA983A0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B0CC89-8E89-46B3-BE73-A3F50E8832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accent1">
                  <a:lumMod val="40000"/>
                  <a:lumOff val="60000"/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5708978-9387-46E4-A6A1-7EDC21C811FE}"/>
              </a:ext>
            </a:extLst>
          </p:cNvPr>
          <p:cNvGrpSpPr/>
          <p:nvPr userDrawn="1"/>
        </p:nvGrpSpPr>
        <p:grpSpPr>
          <a:xfrm rot="400062" flipH="1">
            <a:off x="6978191" y="-3895998"/>
            <a:ext cx="6086831" cy="12978081"/>
            <a:chOff x="-138249" y="-3828665"/>
            <a:chExt cx="6086831" cy="12978081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43914257-6B25-495E-A635-EFF55ED71156}"/>
                </a:ext>
              </a:extLst>
            </p:cNvPr>
            <p:cNvSpPr/>
            <p:nvPr/>
          </p:nvSpPr>
          <p:spPr>
            <a:xfrm rot="5400000" flipH="1">
              <a:off x="-3190833" y="-776081"/>
              <a:ext cx="12192000" cy="6086831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555752">
                  <a:moveTo>
                    <a:pt x="0" y="403807"/>
                  </a:moveTo>
                  <a:cubicBezTo>
                    <a:pt x="23" y="269205"/>
                    <a:pt x="46" y="134602"/>
                    <a:pt x="69" y="0"/>
                  </a:cubicBezTo>
                  <a:cubicBezTo>
                    <a:pt x="513922" y="643876"/>
                    <a:pt x="1903733" y="1184539"/>
                    <a:pt x="2585784" y="1212961"/>
                  </a:cubicBezTo>
                  <a:cubicBezTo>
                    <a:pt x="3049334" y="1225026"/>
                    <a:pt x="3570351" y="1085266"/>
                    <a:pt x="3975481" y="848063"/>
                  </a:cubicBezTo>
                  <a:lnTo>
                    <a:pt x="4100052" y="768445"/>
                  </a:lnTo>
                  <a:lnTo>
                    <a:pt x="4100052" y="1069924"/>
                  </a:lnTo>
                  <a:lnTo>
                    <a:pt x="4056379" y="1097813"/>
                  </a:lnTo>
                  <a:cubicBezTo>
                    <a:pt x="3708484" y="1300215"/>
                    <a:pt x="3172167" y="1482901"/>
                    <a:pt x="2562924" y="1535963"/>
                  </a:cubicBezTo>
                  <a:cubicBezTo>
                    <a:pt x="1866647" y="1596605"/>
                    <a:pt x="675704" y="1510881"/>
                    <a:pt x="15939" y="1374038"/>
                  </a:cubicBezTo>
                  <a:lnTo>
                    <a:pt x="0" y="1373686"/>
                  </a:lnTo>
                  <a:lnTo>
                    <a:pt x="0" y="4038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  <a:gs pos="5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251EF51-59B7-46EC-9DD0-842CAAE26DF4}"/>
                </a:ext>
              </a:extLst>
            </p:cNvPr>
            <p:cNvSpPr/>
            <p:nvPr/>
          </p:nvSpPr>
          <p:spPr>
            <a:xfrm rot="5400000" flipH="1">
              <a:off x="-3558171" y="957227"/>
              <a:ext cx="12192000" cy="4192378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D86E0E5-3C0B-48B2-8E47-7AC39152310E}"/>
                </a:ext>
              </a:extLst>
            </p:cNvPr>
            <p:cNvSpPr/>
            <p:nvPr/>
          </p:nvSpPr>
          <p:spPr>
            <a:xfrm rot="5400000">
              <a:off x="-3646224" y="1070363"/>
              <a:ext cx="12192001" cy="3738280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BD424260-ECF0-4CB5-9A9D-4275844A05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8677" y="2255717"/>
            <a:ext cx="2031325" cy="5909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8" name="文本占位符 16">
            <a:extLst>
              <a:ext uri="{FF2B5EF4-FFF2-40B4-BE49-F238E27FC236}">
                <a16:creationId xmlns:a16="http://schemas.microsoft.com/office/drawing/2014/main" id="{08B46F05-77F4-473D-8B9E-EB7934D04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024" y="1847652"/>
            <a:ext cx="1603324" cy="2848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9900" b="1" dirty="0">
                <a:gradFill flip="none" rotWithShape="1">
                  <a:gsLst>
                    <a:gs pos="0">
                      <a:schemeClr val="accent1"/>
                    </a:gs>
                    <a:gs pos="50000">
                      <a:schemeClr val="accent2"/>
                    </a:gs>
                    <a:gs pos="100000">
                      <a:schemeClr val="accent3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defRPr>
            </a:lvl1pPr>
          </a:lstStyle>
          <a:p>
            <a:pPr marL="0" lvl="0" defTabSz="914377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9" name="文本占位符 16">
            <a:extLst>
              <a:ext uri="{FF2B5EF4-FFF2-40B4-BE49-F238E27FC236}">
                <a16:creationId xmlns:a16="http://schemas.microsoft.com/office/drawing/2014/main" id="{F178D227-C80A-4E28-8DAD-CD9CCE9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8677" y="2866311"/>
            <a:ext cx="1056700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2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Add tit</a:t>
            </a:r>
            <a:endParaRPr lang="zh-CN" altLang="en-US" dirty="0"/>
          </a:p>
        </p:txBody>
      </p:sp>
      <p:sp>
        <p:nvSpPr>
          <p:cNvPr id="21" name="文本占位符 16">
            <a:extLst>
              <a:ext uri="{FF2B5EF4-FFF2-40B4-BE49-F238E27FC236}">
                <a16:creationId xmlns:a16="http://schemas.microsoft.com/office/drawing/2014/main" id="{ECF6A403-763B-41B5-B54D-A5C4C274A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08677" y="3423877"/>
            <a:ext cx="5743689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FC36EB-49FA-354F-AB7B-7676D7803B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2810" y="6013583"/>
            <a:ext cx="722548" cy="7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5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99A6050F-096B-4109-8BA0-40B050F23667}"/>
              </a:ext>
            </a:extLst>
          </p:cNvPr>
          <p:cNvSpPr/>
          <p:nvPr userDrawn="1"/>
        </p:nvSpPr>
        <p:spPr>
          <a:xfrm>
            <a:off x="-455479" y="553666"/>
            <a:ext cx="1352145" cy="3793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0A1EE566-C1A6-4E6F-8A63-5464EFD161D5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950005" y="530806"/>
            <a:ext cx="2646878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E60DB1BC-7D5A-4787-AAB4-BE30DD036E49}"/>
              </a:ext>
            </a:extLst>
          </p:cNvPr>
          <p:cNvSpPr/>
          <p:nvPr userDrawn="1"/>
        </p:nvSpPr>
        <p:spPr>
          <a:xfrm>
            <a:off x="-414998" y="553666"/>
            <a:ext cx="1151955" cy="379380"/>
          </a:xfrm>
          <a:custGeom>
            <a:avLst/>
            <a:gdLst>
              <a:gd name="connsiteX0" fmla="*/ 848650 w 1151955"/>
              <a:gd name="connsiteY0" fmla="*/ 0 h 379380"/>
              <a:gd name="connsiteX1" fmla="*/ 1121509 w 1151955"/>
              <a:gd name="connsiteY1" fmla="*/ 0 h 379380"/>
              <a:gd name="connsiteX2" fmla="*/ 1151955 w 1151955"/>
              <a:gd name="connsiteY2" fmla="*/ 3069 h 379380"/>
              <a:gd name="connsiteX3" fmla="*/ 1043994 w 1151955"/>
              <a:gd name="connsiteY3" fmla="*/ 107490 h 379380"/>
              <a:gd name="connsiteX4" fmla="*/ 786915 w 1151955"/>
              <a:gd name="connsiteY4" fmla="*/ 303444 h 379380"/>
              <a:gd name="connsiteX5" fmla="*/ 673472 w 1151955"/>
              <a:gd name="connsiteY5" fmla="*/ 379380 h 379380"/>
              <a:gd name="connsiteX6" fmla="*/ 148743 w 1151955"/>
              <a:gd name="connsiteY6" fmla="*/ 379379 h 379380"/>
              <a:gd name="connsiteX7" fmla="*/ 14612 w 1151955"/>
              <a:gd name="connsiteY7" fmla="*/ 323820 h 379380"/>
              <a:gd name="connsiteX8" fmla="*/ 0 w 1151955"/>
              <a:gd name="connsiteY8" fmla="*/ 302147 h 379380"/>
              <a:gd name="connsiteX9" fmla="*/ 125591 w 1151955"/>
              <a:gd name="connsiteY9" fmla="*/ 273808 h 379380"/>
              <a:gd name="connsiteX10" fmla="*/ 814919 w 1151955"/>
              <a:gd name="connsiteY10" fmla="*/ 19350 h 37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1955" h="379380">
                <a:moveTo>
                  <a:pt x="848650" y="0"/>
                </a:moveTo>
                <a:lnTo>
                  <a:pt x="1121509" y="0"/>
                </a:lnTo>
                <a:lnTo>
                  <a:pt x="1151955" y="3069"/>
                </a:lnTo>
                <a:lnTo>
                  <a:pt x="1043994" y="107490"/>
                </a:lnTo>
                <a:cubicBezTo>
                  <a:pt x="972503" y="168999"/>
                  <a:pt x="884288" y="235743"/>
                  <a:pt x="786915" y="303444"/>
                </a:cubicBezTo>
                <a:lnTo>
                  <a:pt x="673472" y="379380"/>
                </a:lnTo>
                <a:lnTo>
                  <a:pt x="148743" y="379379"/>
                </a:lnTo>
                <a:cubicBezTo>
                  <a:pt x="96362" y="379379"/>
                  <a:pt x="48939" y="358147"/>
                  <a:pt x="14612" y="323820"/>
                </a:cubicBezTo>
                <a:lnTo>
                  <a:pt x="0" y="302147"/>
                </a:lnTo>
                <a:lnTo>
                  <a:pt x="125591" y="273808"/>
                </a:lnTo>
                <a:cubicBezTo>
                  <a:pt x="377275" y="209631"/>
                  <a:pt x="626216" y="117324"/>
                  <a:pt x="814919" y="193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1">
                  <a:alpha val="1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6D04C788-E1FB-4761-A8ED-07EBBEB4BDE2}"/>
              </a:ext>
            </a:extLst>
          </p:cNvPr>
          <p:cNvSpPr/>
          <p:nvPr userDrawn="1"/>
        </p:nvSpPr>
        <p:spPr>
          <a:xfrm>
            <a:off x="-444699" y="553665"/>
            <a:ext cx="1275809" cy="379380"/>
          </a:xfrm>
          <a:custGeom>
            <a:avLst/>
            <a:gdLst>
              <a:gd name="connsiteX0" fmla="*/ 889859 w 1275809"/>
              <a:gd name="connsiteY0" fmla="*/ 0 h 379380"/>
              <a:gd name="connsiteX1" fmla="*/ 1147961 w 1275809"/>
              <a:gd name="connsiteY1" fmla="*/ 0 h 379380"/>
              <a:gd name="connsiteX2" fmla="*/ 1221797 w 1275809"/>
              <a:gd name="connsiteY2" fmla="*/ 14907 h 379380"/>
              <a:gd name="connsiteX3" fmla="*/ 1275809 w 1275809"/>
              <a:gd name="connsiteY3" fmla="*/ 51322 h 379380"/>
              <a:gd name="connsiteX4" fmla="*/ 1178533 w 1275809"/>
              <a:gd name="connsiteY4" fmla="*/ 131658 h 379380"/>
              <a:gd name="connsiteX5" fmla="*/ 879741 w 1275809"/>
              <a:gd name="connsiteY5" fmla="*/ 352499 h 379380"/>
              <a:gd name="connsiteX6" fmla="*/ 839745 w 1275809"/>
              <a:gd name="connsiteY6" fmla="*/ 379380 h 379380"/>
              <a:gd name="connsiteX7" fmla="*/ 175195 w 1275809"/>
              <a:gd name="connsiteY7" fmla="*/ 379379 h 379380"/>
              <a:gd name="connsiteX8" fmla="*/ 412 w 1275809"/>
              <a:gd name="connsiteY8" fmla="*/ 263525 h 379380"/>
              <a:gd name="connsiteX9" fmla="*/ 0 w 1275809"/>
              <a:gd name="connsiteY9" fmla="*/ 261486 h 379380"/>
              <a:gd name="connsiteX10" fmla="*/ 149519 w 1275809"/>
              <a:gd name="connsiteY10" fmla="*/ 239033 h 379380"/>
              <a:gd name="connsiteX11" fmla="*/ 877036 w 1275809"/>
              <a:gd name="connsiteY11" fmla="*/ 6101 h 37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809" h="379380">
                <a:moveTo>
                  <a:pt x="889859" y="0"/>
                </a:moveTo>
                <a:lnTo>
                  <a:pt x="1147961" y="0"/>
                </a:lnTo>
                <a:cubicBezTo>
                  <a:pt x="1174152" y="0"/>
                  <a:pt x="1199103" y="5308"/>
                  <a:pt x="1221797" y="14907"/>
                </a:cubicBezTo>
                <a:lnTo>
                  <a:pt x="1275809" y="51322"/>
                </a:lnTo>
                <a:lnTo>
                  <a:pt x="1178533" y="131658"/>
                </a:lnTo>
                <a:cubicBezTo>
                  <a:pt x="1085590" y="205324"/>
                  <a:pt x="983566" y="280519"/>
                  <a:pt x="879741" y="352499"/>
                </a:cubicBezTo>
                <a:lnTo>
                  <a:pt x="839745" y="379380"/>
                </a:lnTo>
                <a:lnTo>
                  <a:pt x="175195" y="379379"/>
                </a:lnTo>
                <a:cubicBezTo>
                  <a:pt x="96623" y="379379"/>
                  <a:pt x="29208" y="331608"/>
                  <a:pt x="412" y="263525"/>
                </a:cubicBezTo>
                <a:lnTo>
                  <a:pt x="0" y="261486"/>
                </a:lnTo>
                <a:lnTo>
                  <a:pt x="149519" y="239033"/>
                </a:lnTo>
                <a:cubicBezTo>
                  <a:pt x="387194" y="193630"/>
                  <a:pt x="648358" y="107312"/>
                  <a:pt x="877036" y="610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1">
                  <a:alpha val="1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51D04F3-47D1-4D53-BC05-85DC43AB0AE5}"/>
              </a:ext>
            </a:extLst>
          </p:cNvPr>
          <p:cNvSpPr/>
          <p:nvPr userDrawn="1"/>
        </p:nvSpPr>
        <p:spPr>
          <a:xfrm>
            <a:off x="533400" y="594500"/>
            <a:ext cx="297710" cy="2977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5B4277FA-13A7-4D1E-8683-D4A58BB24F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1020" y="594183"/>
            <a:ext cx="308490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69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92E272DE-A49B-45B7-86EC-B253769316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5325" y="1289050"/>
            <a:ext cx="9537700" cy="23098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62C07C5-46BB-43B5-911A-7F5A6CC75403}"/>
              </a:ext>
            </a:extLst>
          </p:cNvPr>
          <p:cNvSpPr/>
          <p:nvPr userDrawn="1"/>
        </p:nvSpPr>
        <p:spPr>
          <a:xfrm>
            <a:off x="-455479" y="553666"/>
            <a:ext cx="1352145" cy="3793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2">
            <a:extLst>
              <a:ext uri="{FF2B5EF4-FFF2-40B4-BE49-F238E27FC236}">
                <a16:creationId xmlns:a16="http://schemas.microsoft.com/office/drawing/2014/main" id="{A4DB529D-5696-47A7-A6E7-922CEFE603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0005" y="530806"/>
            <a:ext cx="2646878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3A1578F-8FD6-455F-ADBB-BC9249D4DB6E}"/>
              </a:ext>
            </a:extLst>
          </p:cNvPr>
          <p:cNvSpPr/>
          <p:nvPr userDrawn="1"/>
        </p:nvSpPr>
        <p:spPr>
          <a:xfrm>
            <a:off x="-414998" y="553666"/>
            <a:ext cx="1151955" cy="379380"/>
          </a:xfrm>
          <a:custGeom>
            <a:avLst/>
            <a:gdLst>
              <a:gd name="connsiteX0" fmla="*/ 848650 w 1151955"/>
              <a:gd name="connsiteY0" fmla="*/ 0 h 379380"/>
              <a:gd name="connsiteX1" fmla="*/ 1121509 w 1151955"/>
              <a:gd name="connsiteY1" fmla="*/ 0 h 379380"/>
              <a:gd name="connsiteX2" fmla="*/ 1151955 w 1151955"/>
              <a:gd name="connsiteY2" fmla="*/ 3069 h 379380"/>
              <a:gd name="connsiteX3" fmla="*/ 1043994 w 1151955"/>
              <a:gd name="connsiteY3" fmla="*/ 107490 h 379380"/>
              <a:gd name="connsiteX4" fmla="*/ 786915 w 1151955"/>
              <a:gd name="connsiteY4" fmla="*/ 303444 h 379380"/>
              <a:gd name="connsiteX5" fmla="*/ 673472 w 1151955"/>
              <a:gd name="connsiteY5" fmla="*/ 379380 h 379380"/>
              <a:gd name="connsiteX6" fmla="*/ 148743 w 1151955"/>
              <a:gd name="connsiteY6" fmla="*/ 379379 h 379380"/>
              <a:gd name="connsiteX7" fmla="*/ 14612 w 1151955"/>
              <a:gd name="connsiteY7" fmla="*/ 323820 h 379380"/>
              <a:gd name="connsiteX8" fmla="*/ 0 w 1151955"/>
              <a:gd name="connsiteY8" fmla="*/ 302147 h 379380"/>
              <a:gd name="connsiteX9" fmla="*/ 125591 w 1151955"/>
              <a:gd name="connsiteY9" fmla="*/ 273808 h 379380"/>
              <a:gd name="connsiteX10" fmla="*/ 814919 w 1151955"/>
              <a:gd name="connsiteY10" fmla="*/ 19350 h 37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1955" h="379380">
                <a:moveTo>
                  <a:pt x="848650" y="0"/>
                </a:moveTo>
                <a:lnTo>
                  <a:pt x="1121509" y="0"/>
                </a:lnTo>
                <a:lnTo>
                  <a:pt x="1151955" y="3069"/>
                </a:lnTo>
                <a:lnTo>
                  <a:pt x="1043994" y="107490"/>
                </a:lnTo>
                <a:cubicBezTo>
                  <a:pt x="972503" y="168999"/>
                  <a:pt x="884288" y="235743"/>
                  <a:pt x="786915" y="303444"/>
                </a:cubicBezTo>
                <a:lnTo>
                  <a:pt x="673472" y="379380"/>
                </a:lnTo>
                <a:lnTo>
                  <a:pt x="148743" y="379379"/>
                </a:lnTo>
                <a:cubicBezTo>
                  <a:pt x="96362" y="379379"/>
                  <a:pt x="48939" y="358147"/>
                  <a:pt x="14612" y="323820"/>
                </a:cubicBezTo>
                <a:lnTo>
                  <a:pt x="0" y="302147"/>
                </a:lnTo>
                <a:lnTo>
                  <a:pt x="125591" y="273808"/>
                </a:lnTo>
                <a:cubicBezTo>
                  <a:pt x="377275" y="209631"/>
                  <a:pt x="626216" y="117324"/>
                  <a:pt x="814919" y="193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1">
                  <a:alpha val="1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80548736-2FA2-4421-8561-E3D32810B067}"/>
              </a:ext>
            </a:extLst>
          </p:cNvPr>
          <p:cNvSpPr/>
          <p:nvPr userDrawn="1"/>
        </p:nvSpPr>
        <p:spPr>
          <a:xfrm>
            <a:off x="-444699" y="553665"/>
            <a:ext cx="1275809" cy="379380"/>
          </a:xfrm>
          <a:custGeom>
            <a:avLst/>
            <a:gdLst>
              <a:gd name="connsiteX0" fmla="*/ 889859 w 1275809"/>
              <a:gd name="connsiteY0" fmla="*/ 0 h 379380"/>
              <a:gd name="connsiteX1" fmla="*/ 1147961 w 1275809"/>
              <a:gd name="connsiteY1" fmla="*/ 0 h 379380"/>
              <a:gd name="connsiteX2" fmla="*/ 1221797 w 1275809"/>
              <a:gd name="connsiteY2" fmla="*/ 14907 h 379380"/>
              <a:gd name="connsiteX3" fmla="*/ 1275809 w 1275809"/>
              <a:gd name="connsiteY3" fmla="*/ 51322 h 379380"/>
              <a:gd name="connsiteX4" fmla="*/ 1178533 w 1275809"/>
              <a:gd name="connsiteY4" fmla="*/ 131658 h 379380"/>
              <a:gd name="connsiteX5" fmla="*/ 879741 w 1275809"/>
              <a:gd name="connsiteY5" fmla="*/ 352499 h 379380"/>
              <a:gd name="connsiteX6" fmla="*/ 839745 w 1275809"/>
              <a:gd name="connsiteY6" fmla="*/ 379380 h 379380"/>
              <a:gd name="connsiteX7" fmla="*/ 175195 w 1275809"/>
              <a:gd name="connsiteY7" fmla="*/ 379379 h 379380"/>
              <a:gd name="connsiteX8" fmla="*/ 412 w 1275809"/>
              <a:gd name="connsiteY8" fmla="*/ 263525 h 379380"/>
              <a:gd name="connsiteX9" fmla="*/ 0 w 1275809"/>
              <a:gd name="connsiteY9" fmla="*/ 261486 h 379380"/>
              <a:gd name="connsiteX10" fmla="*/ 149519 w 1275809"/>
              <a:gd name="connsiteY10" fmla="*/ 239033 h 379380"/>
              <a:gd name="connsiteX11" fmla="*/ 877036 w 1275809"/>
              <a:gd name="connsiteY11" fmla="*/ 6101 h 37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809" h="379380">
                <a:moveTo>
                  <a:pt x="889859" y="0"/>
                </a:moveTo>
                <a:lnTo>
                  <a:pt x="1147961" y="0"/>
                </a:lnTo>
                <a:cubicBezTo>
                  <a:pt x="1174152" y="0"/>
                  <a:pt x="1199103" y="5308"/>
                  <a:pt x="1221797" y="14907"/>
                </a:cubicBezTo>
                <a:lnTo>
                  <a:pt x="1275809" y="51322"/>
                </a:lnTo>
                <a:lnTo>
                  <a:pt x="1178533" y="131658"/>
                </a:lnTo>
                <a:cubicBezTo>
                  <a:pt x="1085590" y="205324"/>
                  <a:pt x="983566" y="280519"/>
                  <a:pt x="879741" y="352499"/>
                </a:cubicBezTo>
                <a:lnTo>
                  <a:pt x="839745" y="379380"/>
                </a:lnTo>
                <a:lnTo>
                  <a:pt x="175195" y="379379"/>
                </a:lnTo>
                <a:cubicBezTo>
                  <a:pt x="96623" y="379379"/>
                  <a:pt x="29208" y="331608"/>
                  <a:pt x="412" y="263525"/>
                </a:cubicBezTo>
                <a:lnTo>
                  <a:pt x="0" y="261486"/>
                </a:lnTo>
                <a:lnTo>
                  <a:pt x="149519" y="239033"/>
                </a:lnTo>
                <a:cubicBezTo>
                  <a:pt x="387194" y="193630"/>
                  <a:pt x="648358" y="107312"/>
                  <a:pt x="877036" y="610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1">
                  <a:alpha val="1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628FD0C-7C34-448E-9405-36C727324EC3}"/>
              </a:ext>
            </a:extLst>
          </p:cNvPr>
          <p:cNvSpPr/>
          <p:nvPr userDrawn="1"/>
        </p:nvSpPr>
        <p:spPr>
          <a:xfrm>
            <a:off x="533400" y="594500"/>
            <a:ext cx="297710" cy="2977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占位符 12">
            <a:extLst>
              <a:ext uri="{FF2B5EF4-FFF2-40B4-BE49-F238E27FC236}">
                <a16:creationId xmlns:a16="http://schemas.microsoft.com/office/drawing/2014/main" id="{93E7F2C3-FC6A-4201-B4E8-95C339E7CA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1020" y="594183"/>
            <a:ext cx="308490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9214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29691A40-08F2-4793-97B9-7FDED70EDD2E}"/>
              </a:ext>
            </a:extLst>
          </p:cNvPr>
          <p:cNvGrpSpPr/>
          <p:nvPr userDrawn="1"/>
        </p:nvGrpSpPr>
        <p:grpSpPr>
          <a:xfrm rot="5400000" flipH="1">
            <a:off x="4519360" y="-2708310"/>
            <a:ext cx="4686643" cy="16203763"/>
            <a:chOff x="-138249" y="-3828665"/>
            <a:chExt cx="6086831" cy="12978081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9CBEBC1-1BFE-44E3-8043-38B8DC756707}"/>
                </a:ext>
              </a:extLst>
            </p:cNvPr>
            <p:cNvSpPr/>
            <p:nvPr/>
          </p:nvSpPr>
          <p:spPr>
            <a:xfrm rot="5400000" flipH="1">
              <a:off x="-3190833" y="-776081"/>
              <a:ext cx="12192000" cy="6086831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  <a:gd name="connsiteX0" fmla="*/ 0 w 4100052"/>
                <a:gd name="connsiteY0" fmla="*/ 403807 h 1555752"/>
                <a:gd name="connsiteX1" fmla="*/ 69 w 4100052"/>
                <a:gd name="connsiteY1" fmla="*/ 0 h 1555752"/>
                <a:gd name="connsiteX2" fmla="*/ 2585784 w 4100052"/>
                <a:gd name="connsiteY2" fmla="*/ 1212961 h 1555752"/>
                <a:gd name="connsiteX3" fmla="*/ 3975481 w 4100052"/>
                <a:gd name="connsiteY3" fmla="*/ 848063 h 1555752"/>
                <a:gd name="connsiteX4" fmla="*/ 4100052 w 4100052"/>
                <a:gd name="connsiteY4" fmla="*/ 768445 h 1555752"/>
                <a:gd name="connsiteX5" fmla="*/ 4100052 w 4100052"/>
                <a:gd name="connsiteY5" fmla="*/ 1069924 h 1555752"/>
                <a:gd name="connsiteX6" fmla="*/ 4056379 w 4100052"/>
                <a:gd name="connsiteY6" fmla="*/ 1097813 h 1555752"/>
                <a:gd name="connsiteX7" fmla="*/ 2562924 w 4100052"/>
                <a:gd name="connsiteY7" fmla="*/ 1535963 h 1555752"/>
                <a:gd name="connsiteX8" fmla="*/ 15939 w 4100052"/>
                <a:gd name="connsiteY8" fmla="*/ 1374038 h 1555752"/>
                <a:gd name="connsiteX9" fmla="*/ 0 w 4100052"/>
                <a:gd name="connsiteY9" fmla="*/ 1373686 h 1555752"/>
                <a:gd name="connsiteX10" fmla="*/ 0 w 4100052"/>
                <a:gd name="connsiteY10" fmla="*/ 403807 h 15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555752">
                  <a:moveTo>
                    <a:pt x="0" y="403807"/>
                  </a:moveTo>
                  <a:cubicBezTo>
                    <a:pt x="23" y="269205"/>
                    <a:pt x="46" y="134602"/>
                    <a:pt x="69" y="0"/>
                  </a:cubicBezTo>
                  <a:cubicBezTo>
                    <a:pt x="513922" y="643876"/>
                    <a:pt x="1903733" y="1184539"/>
                    <a:pt x="2585784" y="1212961"/>
                  </a:cubicBezTo>
                  <a:cubicBezTo>
                    <a:pt x="3049334" y="1225026"/>
                    <a:pt x="3570351" y="1085266"/>
                    <a:pt x="3975481" y="848063"/>
                  </a:cubicBezTo>
                  <a:lnTo>
                    <a:pt x="4100052" y="768445"/>
                  </a:lnTo>
                  <a:lnTo>
                    <a:pt x="4100052" y="1069924"/>
                  </a:lnTo>
                  <a:lnTo>
                    <a:pt x="4056379" y="1097813"/>
                  </a:lnTo>
                  <a:cubicBezTo>
                    <a:pt x="3708484" y="1300215"/>
                    <a:pt x="3172167" y="1482901"/>
                    <a:pt x="2562924" y="1535963"/>
                  </a:cubicBezTo>
                  <a:cubicBezTo>
                    <a:pt x="1866647" y="1596605"/>
                    <a:pt x="675704" y="1510881"/>
                    <a:pt x="15939" y="1374038"/>
                  </a:cubicBezTo>
                  <a:lnTo>
                    <a:pt x="0" y="1373686"/>
                  </a:lnTo>
                  <a:lnTo>
                    <a:pt x="0" y="4038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  <a:gs pos="5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D9C1DE4-006F-4821-837A-3817765545C3}"/>
                </a:ext>
              </a:extLst>
            </p:cNvPr>
            <p:cNvSpPr/>
            <p:nvPr/>
          </p:nvSpPr>
          <p:spPr>
            <a:xfrm rot="5400000" flipH="1">
              <a:off x="-3558171" y="957227"/>
              <a:ext cx="12192000" cy="4192378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71999B77-0698-4049-9114-EF5700D57A3C}"/>
                </a:ext>
              </a:extLst>
            </p:cNvPr>
            <p:cNvSpPr/>
            <p:nvPr/>
          </p:nvSpPr>
          <p:spPr>
            <a:xfrm rot="4701535">
              <a:off x="-3646224" y="1070363"/>
              <a:ext cx="12192001" cy="3738280"/>
            </a:xfrm>
            <a:custGeom>
              <a:avLst/>
              <a:gdLst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  <a:gd name="connsiteX0" fmla="*/ 0 w 4100052"/>
                <a:gd name="connsiteY0" fmla="*/ 0 h 1151945"/>
                <a:gd name="connsiteX1" fmla="*/ 73742 w 4100052"/>
                <a:gd name="connsiteY1" fmla="*/ 46619 h 1151945"/>
                <a:gd name="connsiteX2" fmla="*/ 2585784 w 4100052"/>
                <a:gd name="connsiteY2" fmla="*/ 809154 h 1151945"/>
                <a:gd name="connsiteX3" fmla="*/ 3975481 w 4100052"/>
                <a:gd name="connsiteY3" fmla="*/ 444256 h 1151945"/>
                <a:gd name="connsiteX4" fmla="*/ 4100052 w 4100052"/>
                <a:gd name="connsiteY4" fmla="*/ 364638 h 1151945"/>
                <a:gd name="connsiteX5" fmla="*/ 4100052 w 4100052"/>
                <a:gd name="connsiteY5" fmla="*/ 666117 h 1151945"/>
                <a:gd name="connsiteX6" fmla="*/ 4056379 w 4100052"/>
                <a:gd name="connsiteY6" fmla="*/ 694006 h 1151945"/>
                <a:gd name="connsiteX7" fmla="*/ 2562924 w 4100052"/>
                <a:gd name="connsiteY7" fmla="*/ 1132156 h 1151945"/>
                <a:gd name="connsiteX8" fmla="*/ 15939 w 4100052"/>
                <a:gd name="connsiteY8" fmla="*/ 970231 h 1151945"/>
                <a:gd name="connsiteX9" fmla="*/ 0 w 4100052"/>
                <a:gd name="connsiteY9" fmla="*/ 969879 h 1151945"/>
                <a:gd name="connsiteX10" fmla="*/ 0 w 4100052"/>
                <a:gd name="connsiteY10" fmla="*/ 0 h 11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0052" h="1151945">
                  <a:moveTo>
                    <a:pt x="0" y="0"/>
                  </a:moveTo>
                  <a:lnTo>
                    <a:pt x="73742" y="46619"/>
                  </a:lnTo>
                  <a:cubicBezTo>
                    <a:pt x="770175" y="459195"/>
                    <a:pt x="1903733" y="780732"/>
                    <a:pt x="2585784" y="809154"/>
                  </a:cubicBezTo>
                  <a:cubicBezTo>
                    <a:pt x="3049334" y="821219"/>
                    <a:pt x="3570351" y="681459"/>
                    <a:pt x="3975481" y="444256"/>
                  </a:cubicBezTo>
                  <a:lnTo>
                    <a:pt x="4100052" y="364638"/>
                  </a:lnTo>
                  <a:lnTo>
                    <a:pt x="4100052" y="666117"/>
                  </a:lnTo>
                  <a:lnTo>
                    <a:pt x="4056379" y="694006"/>
                  </a:lnTo>
                  <a:cubicBezTo>
                    <a:pt x="3708484" y="896408"/>
                    <a:pt x="3172167" y="1079094"/>
                    <a:pt x="2562924" y="1132156"/>
                  </a:cubicBezTo>
                  <a:cubicBezTo>
                    <a:pt x="1866647" y="1192798"/>
                    <a:pt x="675704" y="1107074"/>
                    <a:pt x="15939" y="970231"/>
                  </a:cubicBezTo>
                  <a:lnTo>
                    <a:pt x="0" y="9698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F77D7CE-36C9-4198-A5EE-49A59A3AA0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6731" y="1359705"/>
            <a:ext cx="3674706" cy="4719774"/>
          </a:xfrm>
          <a:prstGeom prst="roundRect">
            <a:avLst>
              <a:gd name="adj" fmla="val 3188"/>
            </a:avLst>
          </a:prstGeom>
          <a:effectLst>
            <a:outerShdw blurRad="152400" algn="ctr" rotWithShape="0">
              <a:schemeClr val="accent2">
                <a:lumMod val="50000"/>
                <a:alpha val="2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16E5A8B-4AD5-4DAA-AAF7-D055BB33E5BE}"/>
              </a:ext>
            </a:extLst>
          </p:cNvPr>
          <p:cNvSpPr/>
          <p:nvPr userDrawn="1"/>
        </p:nvSpPr>
        <p:spPr>
          <a:xfrm>
            <a:off x="-455479" y="553666"/>
            <a:ext cx="1352145" cy="3793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12">
            <a:extLst>
              <a:ext uri="{FF2B5EF4-FFF2-40B4-BE49-F238E27FC236}">
                <a16:creationId xmlns:a16="http://schemas.microsoft.com/office/drawing/2014/main" id="{901F90FD-B8C3-4091-9AA1-1FF8A6DEAD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0005" y="530806"/>
            <a:ext cx="2646878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3B0F04D4-DEED-4412-8D8A-010BF72BD1AF}"/>
              </a:ext>
            </a:extLst>
          </p:cNvPr>
          <p:cNvSpPr/>
          <p:nvPr userDrawn="1"/>
        </p:nvSpPr>
        <p:spPr>
          <a:xfrm>
            <a:off x="-414998" y="553666"/>
            <a:ext cx="1151955" cy="379380"/>
          </a:xfrm>
          <a:custGeom>
            <a:avLst/>
            <a:gdLst>
              <a:gd name="connsiteX0" fmla="*/ 848650 w 1151955"/>
              <a:gd name="connsiteY0" fmla="*/ 0 h 379380"/>
              <a:gd name="connsiteX1" fmla="*/ 1121509 w 1151955"/>
              <a:gd name="connsiteY1" fmla="*/ 0 h 379380"/>
              <a:gd name="connsiteX2" fmla="*/ 1151955 w 1151955"/>
              <a:gd name="connsiteY2" fmla="*/ 3069 h 379380"/>
              <a:gd name="connsiteX3" fmla="*/ 1043994 w 1151955"/>
              <a:gd name="connsiteY3" fmla="*/ 107490 h 379380"/>
              <a:gd name="connsiteX4" fmla="*/ 786915 w 1151955"/>
              <a:gd name="connsiteY4" fmla="*/ 303444 h 379380"/>
              <a:gd name="connsiteX5" fmla="*/ 673472 w 1151955"/>
              <a:gd name="connsiteY5" fmla="*/ 379380 h 379380"/>
              <a:gd name="connsiteX6" fmla="*/ 148743 w 1151955"/>
              <a:gd name="connsiteY6" fmla="*/ 379379 h 379380"/>
              <a:gd name="connsiteX7" fmla="*/ 14612 w 1151955"/>
              <a:gd name="connsiteY7" fmla="*/ 323820 h 379380"/>
              <a:gd name="connsiteX8" fmla="*/ 0 w 1151955"/>
              <a:gd name="connsiteY8" fmla="*/ 302147 h 379380"/>
              <a:gd name="connsiteX9" fmla="*/ 125591 w 1151955"/>
              <a:gd name="connsiteY9" fmla="*/ 273808 h 379380"/>
              <a:gd name="connsiteX10" fmla="*/ 814919 w 1151955"/>
              <a:gd name="connsiteY10" fmla="*/ 19350 h 37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1955" h="379380">
                <a:moveTo>
                  <a:pt x="848650" y="0"/>
                </a:moveTo>
                <a:lnTo>
                  <a:pt x="1121509" y="0"/>
                </a:lnTo>
                <a:lnTo>
                  <a:pt x="1151955" y="3069"/>
                </a:lnTo>
                <a:lnTo>
                  <a:pt x="1043994" y="107490"/>
                </a:lnTo>
                <a:cubicBezTo>
                  <a:pt x="972503" y="168999"/>
                  <a:pt x="884288" y="235743"/>
                  <a:pt x="786915" y="303444"/>
                </a:cubicBezTo>
                <a:lnTo>
                  <a:pt x="673472" y="379380"/>
                </a:lnTo>
                <a:lnTo>
                  <a:pt x="148743" y="379379"/>
                </a:lnTo>
                <a:cubicBezTo>
                  <a:pt x="96362" y="379379"/>
                  <a:pt x="48939" y="358147"/>
                  <a:pt x="14612" y="323820"/>
                </a:cubicBezTo>
                <a:lnTo>
                  <a:pt x="0" y="302147"/>
                </a:lnTo>
                <a:lnTo>
                  <a:pt x="125591" y="273808"/>
                </a:lnTo>
                <a:cubicBezTo>
                  <a:pt x="377275" y="209631"/>
                  <a:pt x="626216" y="117324"/>
                  <a:pt x="814919" y="193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1">
                  <a:alpha val="1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182D86AC-3B0F-48E5-ADF2-95BC2795E480}"/>
              </a:ext>
            </a:extLst>
          </p:cNvPr>
          <p:cNvSpPr/>
          <p:nvPr userDrawn="1"/>
        </p:nvSpPr>
        <p:spPr>
          <a:xfrm>
            <a:off x="-444699" y="553665"/>
            <a:ext cx="1275809" cy="379380"/>
          </a:xfrm>
          <a:custGeom>
            <a:avLst/>
            <a:gdLst>
              <a:gd name="connsiteX0" fmla="*/ 889859 w 1275809"/>
              <a:gd name="connsiteY0" fmla="*/ 0 h 379380"/>
              <a:gd name="connsiteX1" fmla="*/ 1147961 w 1275809"/>
              <a:gd name="connsiteY1" fmla="*/ 0 h 379380"/>
              <a:gd name="connsiteX2" fmla="*/ 1221797 w 1275809"/>
              <a:gd name="connsiteY2" fmla="*/ 14907 h 379380"/>
              <a:gd name="connsiteX3" fmla="*/ 1275809 w 1275809"/>
              <a:gd name="connsiteY3" fmla="*/ 51322 h 379380"/>
              <a:gd name="connsiteX4" fmla="*/ 1178533 w 1275809"/>
              <a:gd name="connsiteY4" fmla="*/ 131658 h 379380"/>
              <a:gd name="connsiteX5" fmla="*/ 879741 w 1275809"/>
              <a:gd name="connsiteY5" fmla="*/ 352499 h 379380"/>
              <a:gd name="connsiteX6" fmla="*/ 839745 w 1275809"/>
              <a:gd name="connsiteY6" fmla="*/ 379380 h 379380"/>
              <a:gd name="connsiteX7" fmla="*/ 175195 w 1275809"/>
              <a:gd name="connsiteY7" fmla="*/ 379379 h 379380"/>
              <a:gd name="connsiteX8" fmla="*/ 412 w 1275809"/>
              <a:gd name="connsiteY8" fmla="*/ 263525 h 379380"/>
              <a:gd name="connsiteX9" fmla="*/ 0 w 1275809"/>
              <a:gd name="connsiteY9" fmla="*/ 261486 h 379380"/>
              <a:gd name="connsiteX10" fmla="*/ 149519 w 1275809"/>
              <a:gd name="connsiteY10" fmla="*/ 239033 h 379380"/>
              <a:gd name="connsiteX11" fmla="*/ 877036 w 1275809"/>
              <a:gd name="connsiteY11" fmla="*/ 6101 h 37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809" h="379380">
                <a:moveTo>
                  <a:pt x="889859" y="0"/>
                </a:moveTo>
                <a:lnTo>
                  <a:pt x="1147961" y="0"/>
                </a:lnTo>
                <a:cubicBezTo>
                  <a:pt x="1174152" y="0"/>
                  <a:pt x="1199103" y="5308"/>
                  <a:pt x="1221797" y="14907"/>
                </a:cubicBezTo>
                <a:lnTo>
                  <a:pt x="1275809" y="51322"/>
                </a:lnTo>
                <a:lnTo>
                  <a:pt x="1178533" y="131658"/>
                </a:lnTo>
                <a:cubicBezTo>
                  <a:pt x="1085590" y="205324"/>
                  <a:pt x="983566" y="280519"/>
                  <a:pt x="879741" y="352499"/>
                </a:cubicBezTo>
                <a:lnTo>
                  <a:pt x="839745" y="379380"/>
                </a:lnTo>
                <a:lnTo>
                  <a:pt x="175195" y="379379"/>
                </a:lnTo>
                <a:cubicBezTo>
                  <a:pt x="96623" y="379379"/>
                  <a:pt x="29208" y="331608"/>
                  <a:pt x="412" y="263525"/>
                </a:cubicBezTo>
                <a:lnTo>
                  <a:pt x="0" y="261486"/>
                </a:lnTo>
                <a:lnTo>
                  <a:pt x="149519" y="239033"/>
                </a:lnTo>
                <a:cubicBezTo>
                  <a:pt x="387194" y="193630"/>
                  <a:pt x="648358" y="107312"/>
                  <a:pt x="877036" y="610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1">
                  <a:alpha val="1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ED4971F-5958-44D5-8B1B-587AD7CBFE85}"/>
              </a:ext>
            </a:extLst>
          </p:cNvPr>
          <p:cNvSpPr/>
          <p:nvPr userDrawn="1"/>
        </p:nvSpPr>
        <p:spPr>
          <a:xfrm>
            <a:off x="533400" y="594500"/>
            <a:ext cx="297710" cy="2977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1C87B4E4-C7D2-4313-8888-5D509B30B7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1020" y="594183"/>
            <a:ext cx="308490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0375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A8666581-06B8-4A96-A549-FF98FB53E8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14438" y="1511300"/>
            <a:ext cx="1125537" cy="1123950"/>
          </a:xfrm>
          <a:prstGeom prst="roundRect">
            <a:avLst>
              <a:gd name="adj" fmla="val 15471"/>
            </a:avLst>
          </a:prstGeom>
          <a:effectLst>
            <a:outerShdw blurRad="190500" algn="ctr" rotWithShape="0">
              <a:schemeClr val="tx2">
                <a:lumMod val="50000"/>
                <a:alpha val="20000"/>
              </a:scheme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5" name="图片占位符 13">
            <a:extLst>
              <a:ext uri="{FF2B5EF4-FFF2-40B4-BE49-F238E27FC236}">
                <a16:creationId xmlns:a16="http://schemas.microsoft.com/office/drawing/2014/main" id="{34049B6D-E041-4996-BE68-A0B8C46272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87235" y="1511300"/>
            <a:ext cx="1125537" cy="1123950"/>
          </a:xfrm>
          <a:prstGeom prst="roundRect">
            <a:avLst>
              <a:gd name="adj" fmla="val 15471"/>
            </a:avLst>
          </a:prstGeom>
          <a:effectLst>
            <a:outerShdw blurRad="190500" algn="ctr" rotWithShape="0">
              <a:schemeClr val="tx2">
                <a:lumMod val="50000"/>
                <a:alpha val="20000"/>
              </a:scheme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6" name="图片占位符 13">
            <a:extLst>
              <a:ext uri="{FF2B5EF4-FFF2-40B4-BE49-F238E27FC236}">
                <a16:creationId xmlns:a16="http://schemas.microsoft.com/office/drawing/2014/main" id="{A63F23AC-91E9-4C1F-B88D-DC3DFBE524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60032" y="1511300"/>
            <a:ext cx="1125537" cy="1123950"/>
          </a:xfrm>
          <a:prstGeom prst="roundRect">
            <a:avLst>
              <a:gd name="adj" fmla="val 15471"/>
            </a:avLst>
          </a:prstGeom>
          <a:effectLst>
            <a:outerShdw blurRad="190500" algn="ctr" rotWithShape="0">
              <a:schemeClr val="tx2">
                <a:lumMod val="50000"/>
                <a:alpha val="20000"/>
              </a:scheme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7" name="图片占位符 13">
            <a:extLst>
              <a:ext uri="{FF2B5EF4-FFF2-40B4-BE49-F238E27FC236}">
                <a16:creationId xmlns:a16="http://schemas.microsoft.com/office/drawing/2014/main" id="{DF5BA24F-352D-4FF0-A39A-2114FB04A6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32828" y="1511300"/>
            <a:ext cx="1125537" cy="1123950"/>
          </a:xfrm>
          <a:prstGeom prst="roundRect">
            <a:avLst>
              <a:gd name="adj" fmla="val 15471"/>
            </a:avLst>
          </a:prstGeom>
          <a:effectLst>
            <a:outerShdw blurRad="190500" algn="ctr" rotWithShape="0">
              <a:schemeClr val="tx2">
                <a:lumMod val="50000"/>
                <a:alpha val="20000"/>
              </a:scheme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49E8D7F-9FBC-402A-A2A0-F5D1C6A54B31}"/>
              </a:ext>
            </a:extLst>
          </p:cNvPr>
          <p:cNvSpPr/>
          <p:nvPr userDrawn="1"/>
        </p:nvSpPr>
        <p:spPr>
          <a:xfrm>
            <a:off x="-455479" y="553666"/>
            <a:ext cx="1352145" cy="3793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2">
            <a:extLst>
              <a:ext uri="{FF2B5EF4-FFF2-40B4-BE49-F238E27FC236}">
                <a16:creationId xmlns:a16="http://schemas.microsoft.com/office/drawing/2014/main" id="{B686DAAF-3D46-42FD-8CC8-3358FAA795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0005" y="530806"/>
            <a:ext cx="2646878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57A55E6-37C6-4E35-8243-38B216B03C58}"/>
              </a:ext>
            </a:extLst>
          </p:cNvPr>
          <p:cNvSpPr/>
          <p:nvPr userDrawn="1"/>
        </p:nvSpPr>
        <p:spPr>
          <a:xfrm>
            <a:off x="-414998" y="553666"/>
            <a:ext cx="1151955" cy="379380"/>
          </a:xfrm>
          <a:custGeom>
            <a:avLst/>
            <a:gdLst>
              <a:gd name="connsiteX0" fmla="*/ 848650 w 1151955"/>
              <a:gd name="connsiteY0" fmla="*/ 0 h 379380"/>
              <a:gd name="connsiteX1" fmla="*/ 1121509 w 1151955"/>
              <a:gd name="connsiteY1" fmla="*/ 0 h 379380"/>
              <a:gd name="connsiteX2" fmla="*/ 1151955 w 1151955"/>
              <a:gd name="connsiteY2" fmla="*/ 3069 h 379380"/>
              <a:gd name="connsiteX3" fmla="*/ 1043994 w 1151955"/>
              <a:gd name="connsiteY3" fmla="*/ 107490 h 379380"/>
              <a:gd name="connsiteX4" fmla="*/ 786915 w 1151955"/>
              <a:gd name="connsiteY4" fmla="*/ 303444 h 379380"/>
              <a:gd name="connsiteX5" fmla="*/ 673472 w 1151955"/>
              <a:gd name="connsiteY5" fmla="*/ 379380 h 379380"/>
              <a:gd name="connsiteX6" fmla="*/ 148743 w 1151955"/>
              <a:gd name="connsiteY6" fmla="*/ 379379 h 379380"/>
              <a:gd name="connsiteX7" fmla="*/ 14612 w 1151955"/>
              <a:gd name="connsiteY7" fmla="*/ 323820 h 379380"/>
              <a:gd name="connsiteX8" fmla="*/ 0 w 1151955"/>
              <a:gd name="connsiteY8" fmla="*/ 302147 h 379380"/>
              <a:gd name="connsiteX9" fmla="*/ 125591 w 1151955"/>
              <a:gd name="connsiteY9" fmla="*/ 273808 h 379380"/>
              <a:gd name="connsiteX10" fmla="*/ 814919 w 1151955"/>
              <a:gd name="connsiteY10" fmla="*/ 19350 h 37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1955" h="379380">
                <a:moveTo>
                  <a:pt x="848650" y="0"/>
                </a:moveTo>
                <a:lnTo>
                  <a:pt x="1121509" y="0"/>
                </a:lnTo>
                <a:lnTo>
                  <a:pt x="1151955" y="3069"/>
                </a:lnTo>
                <a:lnTo>
                  <a:pt x="1043994" y="107490"/>
                </a:lnTo>
                <a:cubicBezTo>
                  <a:pt x="972503" y="168999"/>
                  <a:pt x="884288" y="235743"/>
                  <a:pt x="786915" y="303444"/>
                </a:cubicBezTo>
                <a:lnTo>
                  <a:pt x="673472" y="379380"/>
                </a:lnTo>
                <a:lnTo>
                  <a:pt x="148743" y="379379"/>
                </a:lnTo>
                <a:cubicBezTo>
                  <a:pt x="96362" y="379379"/>
                  <a:pt x="48939" y="358147"/>
                  <a:pt x="14612" y="323820"/>
                </a:cubicBezTo>
                <a:lnTo>
                  <a:pt x="0" y="302147"/>
                </a:lnTo>
                <a:lnTo>
                  <a:pt x="125591" y="273808"/>
                </a:lnTo>
                <a:cubicBezTo>
                  <a:pt x="377275" y="209631"/>
                  <a:pt x="626216" y="117324"/>
                  <a:pt x="814919" y="193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1">
                  <a:alpha val="1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B7C88F8-8005-4276-AB29-0EBF5231DC69}"/>
              </a:ext>
            </a:extLst>
          </p:cNvPr>
          <p:cNvSpPr/>
          <p:nvPr userDrawn="1"/>
        </p:nvSpPr>
        <p:spPr>
          <a:xfrm>
            <a:off x="-444699" y="553665"/>
            <a:ext cx="1275809" cy="379380"/>
          </a:xfrm>
          <a:custGeom>
            <a:avLst/>
            <a:gdLst>
              <a:gd name="connsiteX0" fmla="*/ 889859 w 1275809"/>
              <a:gd name="connsiteY0" fmla="*/ 0 h 379380"/>
              <a:gd name="connsiteX1" fmla="*/ 1147961 w 1275809"/>
              <a:gd name="connsiteY1" fmla="*/ 0 h 379380"/>
              <a:gd name="connsiteX2" fmla="*/ 1221797 w 1275809"/>
              <a:gd name="connsiteY2" fmla="*/ 14907 h 379380"/>
              <a:gd name="connsiteX3" fmla="*/ 1275809 w 1275809"/>
              <a:gd name="connsiteY3" fmla="*/ 51322 h 379380"/>
              <a:gd name="connsiteX4" fmla="*/ 1178533 w 1275809"/>
              <a:gd name="connsiteY4" fmla="*/ 131658 h 379380"/>
              <a:gd name="connsiteX5" fmla="*/ 879741 w 1275809"/>
              <a:gd name="connsiteY5" fmla="*/ 352499 h 379380"/>
              <a:gd name="connsiteX6" fmla="*/ 839745 w 1275809"/>
              <a:gd name="connsiteY6" fmla="*/ 379380 h 379380"/>
              <a:gd name="connsiteX7" fmla="*/ 175195 w 1275809"/>
              <a:gd name="connsiteY7" fmla="*/ 379379 h 379380"/>
              <a:gd name="connsiteX8" fmla="*/ 412 w 1275809"/>
              <a:gd name="connsiteY8" fmla="*/ 263525 h 379380"/>
              <a:gd name="connsiteX9" fmla="*/ 0 w 1275809"/>
              <a:gd name="connsiteY9" fmla="*/ 261486 h 379380"/>
              <a:gd name="connsiteX10" fmla="*/ 149519 w 1275809"/>
              <a:gd name="connsiteY10" fmla="*/ 239033 h 379380"/>
              <a:gd name="connsiteX11" fmla="*/ 877036 w 1275809"/>
              <a:gd name="connsiteY11" fmla="*/ 6101 h 37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809" h="379380">
                <a:moveTo>
                  <a:pt x="889859" y="0"/>
                </a:moveTo>
                <a:lnTo>
                  <a:pt x="1147961" y="0"/>
                </a:lnTo>
                <a:cubicBezTo>
                  <a:pt x="1174152" y="0"/>
                  <a:pt x="1199103" y="5308"/>
                  <a:pt x="1221797" y="14907"/>
                </a:cubicBezTo>
                <a:lnTo>
                  <a:pt x="1275809" y="51322"/>
                </a:lnTo>
                <a:lnTo>
                  <a:pt x="1178533" y="131658"/>
                </a:lnTo>
                <a:cubicBezTo>
                  <a:pt x="1085590" y="205324"/>
                  <a:pt x="983566" y="280519"/>
                  <a:pt x="879741" y="352499"/>
                </a:cubicBezTo>
                <a:lnTo>
                  <a:pt x="839745" y="379380"/>
                </a:lnTo>
                <a:lnTo>
                  <a:pt x="175195" y="379379"/>
                </a:lnTo>
                <a:cubicBezTo>
                  <a:pt x="96623" y="379379"/>
                  <a:pt x="29208" y="331608"/>
                  <a:pt x="412" y="263525"/>
                </a:cubicBezTo>
                <a:lnTo>
                  <a:pt x="0" y="261486"/>
                </a:lnTo>
                <a:lnTo>
                  <a:pt x="149519" y="239033"/>
                </a:lnTo>
                <a:cubicBezTo>
                  <a:pt x="387194" y="193630"/>
                  <a:pt x="648358" y="107312"/>
                  <a:pt x="877036" y="610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1">
                  <a:alpha val="1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96814EC-25EF-465D-9ABB-D7C957368AA3}"/>
              </a:ext>
            </a:extLst>
          </p:cNvPr>
          <p:cNvSpPr/>
          <p:nvPr userDrawn="1"/>
        </p:nvSpPr>
        <p:spPr>
          <a:xfrm>
            <a:off x="533400" y="594500"/>
            <a:ext cx="297710" cy="2977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占位符 12">
            <a:extLst>
              <a:ext uri="{FF2B5EF4-FFF2-40B4-BE49-F238E27FC236}">
                <a16:creationId xmlns:a16="http://schemas.microsoft.com/office/drawing/2014/main" id="{BFDF02C9-4AEB-432F-8C17-B939BE84A8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1020" y="594183"/>
            <a:ext cx="308490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761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天空, 户外, 建筑物, 城市&#10;&#10;描述已自动生成">
            <a:extLst>
              <a:ext uri="{FF2B5EF4-FFF2-40B4-BE49-F238E27FC236}">
                <a16:creationId xmlns:a16="http://schemas.microsoft.com/office/drawing/2014/main" id="{A75CA6C0-E51F-4D43-AEB9-4DA56569B4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9736" t="8364" b="413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752859C-CE4D-4110-BBC3-0DA8A732CB3A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6B68F8-5CC6-4782-A886-A5EC5D710F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accent1">
                  <a:lumMod val="40000"/>
                  <a:lumOff val="60000"/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30E311-F437-AD4E-9A16-D7BE2FB4C2A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352810" y="6013583"/>
            <a:ext cx="722548" cy="7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36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2" r:id="rId2"/>
    <p:sldLayoutId id="2147483699" r:id="rId3"/>
    <p:sldLayoutId id="2147483694" r:id="rId4"/>
    <p:sldLayoutId id="2147483691" r:id="rId5"/>
    <p:sldLayoutId id="2147483693" r:id="rId6"/>
    <p:sldLayoutId id="2147483697" r:id="rId7"/>
    <p:sldLayoutId id="2147483696" r:id="rId8"/>
    <p:sldLayoutId id="2147483698" r:id="rId9"/>
    <p:sldLayoutId id="214748369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0">
              <a:schemeClr val="accent1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D596CBF-7CEC-41F6-BEE4-C2D8484361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6423" y="3090446"/>
            <a:ext cx="1723549" cy="36933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汇报人：张鼎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FABEF89-AE50-4B62-992E-EAF1ECDEB7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6424" y="3470171"/>
            <a:ext cx="2890535" cy="36933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汇报时间：</a:t>
            </a:r>
            <a:r>
              <a:rPr lang="en-US" altLang="zh-CN" sz="2000" dirty="0"/>
              <a:t>2020/08/14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FB9A5A8-E49F-4049-9C65-14B2FFF248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6424" y="1591778"/>
            <a:ext cx="5997411" cy="840230"/>
          </a:xfrm>
          <a:prstGeom prst="rect">
            <a:avLst/>
          </a:prstGeom>
        </p:spPr>
        <p:txBody>
          <a:bodyPr/>
          <a:lstStyle/>
          <a:p>
            <a:r>
              <a:rPr lang="en-US" altLang="zh-CN" spc="300" dirty="0">
                <a:latin typeface="+mn-ea"/>
              </a:rPr>
              <a:t>Kubernetes</a:t>
            </a:r>
            <a:r>
              <a:rPr lang="zh-CN" altLang="en-US" spc="300" dirty="0">
                <a:latin typeface="+mn-ea"/>
              </a:rPr>
              <a:t>介绍</a:t>
            </a:r>
            <a:endParaRPr lang="zh-CN" altLang="en-US" b="1" spc="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174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3280065" cy="424732"/>
          </a:xfrm>
        </p:spPr>
        <p:txBody>
          <a:bodyPr/>
          <a:lstStyle/>
          <a:p>
            <a:r>
              <a:rPr lang="en-US" altLang="zh-CN" dirty="0"/>
              <a:t>Kubernetes </a:t>
            </a:r>
            <a:r>
              <a:rPr lang="zh-CN" altLang="en-US" dirty="0"/>
              <a:t>不是什么 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7" name="矩形 7">
            <a:extLst>
              <a:ext uri="{FF2B5EF4-FFF2-40B4-BE49-F238E27FC236}">
                <a16:creationId xmlns:a16="http://schemas.microsoft.com/office/drawing/2014/main" id="{11D72367-50B2-EE4F-9586-E205B4F26D70}"/>
              </a:ext>
            </a:extLst>
          </p:cNvPr>
          <p:cNvSpPr/>
          <p:nvPr/>
        </p:nvSpPr>
        <p:spPr>
          <a:xfrm>
            <a:off x="950005" y="1737178"/>
            <a:ext cx="9702755" cy="245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不是传统的、包罗万象的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PaaS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（平台即服务）系统。由于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在容器级别而不是在硬件级别运行，因此它提供了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PaaS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产品共有的一些普遍适用的功能，例如部署、扩展、负载均衡、日志记录和监视。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不是单一的，默认解决方案是可选和可插拔的。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提供了构建开发人员平台的基础，但是在重要的地方保留了用户的选择和灵活性。</a:t>
            </a:r>
          </a:p>
        </p:txBody>
      </p:sp>
    </p:spTree>
    <p:extLst>
      <p:ext uri="{BB962C8B-B14F-4D97-AF65-F5344CB8AC3E}">
        <p14:creationId xmlns:p14="http://schemas.microsoft.com/office/powerpoint/2010/main" val="202622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3280065" cy="424732"/>
          </a:xfrm>
        </p:spPr>
        <p:txBody>
          <a:bodyPr/>
          <a:lstStyle/>
          <a:p>
            <a:r>
              <a:rPr lang="en-US" altLang="zh-CN" dirty="0"/>
              <a:t>Kubernetes </a:t>
            </a:r>
            <a:r>
              <a:rPr lang="zh-CN" altLang="en-US" dirty="0"/>
              <a:t>不是什么 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7" name="矩形 7">
            <a:extLst>
              <a:ext uri="{FF2B5EF4-FFF2-40B4-BE49-F238E27FC236}">
                <a16:creationId xmlns:a16="http://schemas.microsoft.com/office/drawing/2014/main" id="{11D72367-50B2-EE4F-9586-E205B4F26D70}"/>
              </a:ext>
            </a:extLst>
          </p:cNvPr>
          <p:cNvSpPr/>
          <p:nvPr/>
        </p:nvSpPr>
        <p:spPr>
          <a:xfrm>
            <a:off x="950005" y="1737178"/>
            <a:ext cx="9702755" cy="3654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不限制支持的应用程序类型。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不部署源代码，也不构建您的应用程序。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不提供应用程序级别的服务作为内置服务，例如中间件（例如，消息中间件）、数据处理框架（例如，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Spark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）、数据库（例如，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mysql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）、缓存、集群存储系统（例如，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Ceph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不指定日志记录、监视或警报解决方案。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不提供或不要求配置语言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系统。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不提供也不采用任何全面的机器配置、维护、管理或自我修复系统。</a:t>
            </a:r>
          </a:p>
        </p:txBody>
      </p:sp>
    </p:spTree>
    <p:extLst>
      <p:ext uri="{BB962C8B-B14F-4D97-AF65-F5344CB8AC3E}">
        <p14:creationId xmlns:p14="http://schemas.microsoft.com/office/powerpoint/2010/main" val="310708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4A3D85-9D33-4479-8D9C-ADC51F0CC9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8677" y="2255717"/>
            <a:ext cx="4903907" cy="590931"/>
          </a:xfrm>
        </p:spPr>
        <p:txBody>
          <a:bodyPr/>
          <a:lstStyle/>
          <a:p>
            <a:r>
              <a:rPr kumimoji="1" lang="en-US" altLang="zh-CN" dirty="0"/>
              <a:t>Kubernetes</a:t>
            </a:r>
            <a:r>
              <a:rPr kumimoji="1" lang="zh-CN" altLang="en-US" dirty="0"/>
              <a:t>架构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组件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6C67D6-E53A-441C-9A66-128E321C16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24" y="1847652"/>
            <a:ext cx="1603324" cy="284847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C1CF14-C731-DB48-A593-364CC9EB4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D08C4B-D60B-3045-B447-AD7C6DA521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10676033"/>
      </p:ext>
    </p:extLst>
  </p:cSld>
  <p:clrMapOvr>
    <a:masterClrMapping/>
  </p:clrMapOvr>
  <p:transition spd="slow">
    <p:strips dir="l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1603324" cy="424732"/>
          </a:xfrm>
        </p:spPr>
        <p:txBody>
          <a:bodyPr/>
          <a:lstStyle/>
          <a:p>
            <a:r>
              <a:rPr lang="en-US" altLang="zh-CN" dirty="0"/>
              <a:t>Borg</a:t>
            </a:r>
            <a:r>
              <a:rPr lang="zh-CN" altLang="en-US" dirty="0"/>
              <a:t>架构 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矩形 7">
            <a:extLst>
              <a:ext uri="{FF2B5EF4-FFF2-40B4-BE49-F238E27FC236}">
                <a16:creationId xmlns:a16="http://schemas.microsoft.com/office/drawing/2014/main" id="{11D72367-50B2-EE4F-9586-E205B4F26D70}"/>
              </a:ext>
            </a:extLst>
          </p:cNvPr>
          <p:cNvSpPr/>
          <p:nvPr/>
        </p:nvSpPr>
        <p:spPr>
          <a:xfrm>
            <a:off x="950005" y="1389706"/>
            <a:ext cx="10562291" cy="2053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最初源于谷歌内部的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Borg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，提供了面向应用的容器集群部署和管理系统。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Borg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是谷歌内部的大规模集群管理系统，负责对谷歌内部很多核心服务的调度和管理。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Borg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的目的是让用户能够不必操心资源管理的问题，让他们专注于自己的核心业务，并且做到跨多个数据中心的资源利用率最大化。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0064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1603324" cy="424732"/>
          </a:xfrm>
        </p:spPr>
        <p:txBody>
          <a:bodyPr/>
          <a:lstStyle/>
          <a:p>
            <a:r>
              <a:rPr lang="en-US" altLang="zh-CN" dirty="0"/>
              <a:t>Borg</a:t>
            </a:r>
            <a:r>
              <a:rPr lang="zh-CN" altLang="en-US" dirty="0"/>
              <a:t>架构 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矩形 7">
            <a:extLst>
              <a:ext uri="{FF2B5EF4-FFF2-40B4-BE49-F238E27FC236}">
                <a16:creationId xmlns:a16="http://schemas.microsoft.com/office/drawing/2014/main" id="{11D72367-50B2-EE4F-9586-E205B4F26D70}"/>
              </a:ext>
            </a:extLst>
          </p:cNvPr>
          <p:cNvSpPr/>
          <p:nvPr/>
        </p:nvSpPr>
        <p:spPr>
          <a:xfrm>
            <a:off x="950005" y="1389706"/>
            <a:ext cx="10562291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Borg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主要由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BorgMaster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Borglet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borgcfg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Scheduler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组成。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A19923-4961-D04A-B5AA-7BF43B0ED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632" y="1946012"/>
            <a:ext cx="4920750" cy="470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15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1603324" cy="424732"/>
          </a:xfrm>
        </p:spPr>
        <p:txBody>
          <a:bodyPr/>
          <a:lstStyle/>
          <a:p>
            <a:r>
              <a:rPr lang="en-US" altLang="zh-CN" dirty="0"/>
              <a:t>Borg</a:t>
            </a:r>
            <a:r>
              <a:rPr lang="zh-CN" altLang="en-US" dirty="0"/>
              <a:t>架构 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矩形 7">
            <a:extLst>
              <a:ext uri="{FF2B5EF4-FFF2-40B4-BE49-F238E27FC236}">
                <a16:creationId xmlns:a16="http://schemas.microsoft.com/office/drawing/2014/main" id="{11D72367-50B2-EE4F-9586-E205B4F26D70}"/>
              </a:ext>
            </a:extLst>
          </p:cNvPr>
          <p:cNvSpPr/>
          <p:nvPr/>
        </p:nvSpPr>
        <p:spPr>
          <a:xfrm>
            <a:off x="6355080" y="1389706"/>
            <a:ext cx="5413248" cy="3654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BorgMaster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是整个集群的大脑，负责维护整个集群的状态，并将数据持久化到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Paxos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存储中；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Scheduer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负责任务的调度，根据应用的特点将其调度到具体的机器上去；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Borglet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负责真正运行任务（在容器中）；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borgcfg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Borg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的命令行工具，用于跟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Borg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系统交互，一般通过一个配置文件来提交任务。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A19923-4961-D04A-B5AA-7BF43B0ED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1269356"/>
            <a:ext cx="4920750" cy="470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0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664512" cy="424732"/>
          </a:xfrm>
        </p:spPr>
        <p:txBody>
          <a:bodyPr/>
          <a:lstStyle/>
          <a:p>
            <a:r>
              <a:rPr lang="en-US" altLang="zh-CN" dirty="0"/>
              <a:t>Kubernetes </a:t>
            </a:r>
            <a:r>
              <a:rPr lang="zh-CN" altLang="en-US" dirty="0"/>
              <a:t>架构 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矩形 7">
            <a:extLst>
              <a:ext uri="{FF2B5EF4-FFF2-40B4-BE49-F238E27FC236}">
                <a16:creationId xmlns:a16="http://schemas.microsoft.com/office/drawing/2014/main" id="{11D72367-50B2-EE4F-9586-E205B4F26D70}"/>
              </a:ext>
            </a:extLst>
          </p:cNvPr>
          <p:cNvSpPr/>
          <p:nvPr/>
        </p:nvSpPr>
        <p:spPr>
          <a:xfrm>
            <a:off x="950005" y="1298266"/>
            <a:ext cx="3603707" cy="2053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借鉴了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Borg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的设计理念，比如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Service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Labels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和单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单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等。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的整体架构跟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Borg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非常像。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F5D793-C0FC-1F40-A41B-E3762DA57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648" y="19191"/>
            <a:ext cx="7007352" cy="592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0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664512" cy="424732"/>
          </a:xfrm>
        </p:spPr>
        <p:txBody>
          <a:bodyPr/>
          <a:lstStyle/>
          <a:p>
            <a:r>
              <a:rPr lang="en-US" altLang="zh-CN" dirty="0"/>
              <a:t>Kubernetes </a:t>
            </a:r>
            <a:r>
              <a:rPr lang="zh-CN" altLang="en-US" dirty="0"/>
              <a:t>架构 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矩形 7">
            <a:extLst>
              <a:ext uri="{FF2B5EF4-FFF2-40B4-BE49-F238E27FC236}">
                <a16:creationId xmlns:a16="http://schemas.microsoft.com/office/drawing/2014/main" id="{11D72367-50B2-EE4F-9586-E205B4F26D70}"/>
              </a:ext>
            </a:extLst>
          </p:cNvPr>
          <p:cNvSpPr/>
          <p:nvPr/>
        </p:nvSpPr>
        <p:spPr>
          <a:xfrm>
            <a:off x="950005" y="1298266"/>
            <a:ext cx="3603707" cy="405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主要由以下几个核心部分组成：</a:t>
            </a:r>
          </a:p>
          <a:p>
            <a:pPr algn="just"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etcd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apiserver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controller manager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scheduler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kubelet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Container runtime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-proxy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F5D793-C0FC-1F40-A41B-E3762DA57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648" y="19191"/>
            <a:ext cx="7007352" cy="592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84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664512" cy="424732"/>
          </a:xfrm>
        </p:spPr>
        <p:txBody>
          <a:bodyPr/>
          <a:lstStyle/>
          <a:p>
            <a:r>
              <a:rPr lang="en-US" altLang="zh-CN" dirty="0"/>
              <a:t>Kubernetes </a:t>
            </a:r>
            <a:r>
              <a:rPr lang="zh-CN" altLang="en-US" dirty="0"/>
              <a:t>架构 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矩形 7">
            <a:extLst>
              <a:ext uri="{FF2B5EF4-FFF2-40B4-BE49-F238E27FC236}">
                <a16:creationId xmlns:a16="http://schemas.microsoft.com/office/drawing/2014/main" id="{11D72367-50B2-EE4F-9586-E205B4F26D70}"/>
              </a:ext>
            </a:extLst>
          </p:cNvPr>
          <p:cNvSpPr/>
          <p:nvPr/>
        </p:nvSpPr>
        <p:spPr>
          <a:xfrm>
            <a:off x="950005" y="1298266"/>
            <a:ext cx="3603707" cy="1253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设计理念和功能其实就是一个类似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Linux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的分层架构。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28BD6-FD66-4E4F-A0C6-76F69EE4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168" y="743172"/>
            <a:ext cx="7261860" cy="42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9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664512" cy="424732"/>
          </a:xfrm>
        </p:spPr>
        <p:txBody>
          <a:bodyPr/>
          <a:lstStyle/>
          <a:p>
            <a:r>
              <a:rPr lang="en-US" altLang="zh-CN" dirty="0"/>
              <a:t>Kubernetes </a:t>
            </a:r>
            <a:r>
              <a:rPr lang="zh-CN" altLang="en-US" dirty="0"/>
              <a:t>架构 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矩形 7">
            <a:extLst>
              <a:ext uri="{FF2B5EF4-FFF2-40B4-BE49-F238E27FC236}">
                <a16:creationId xmlns:a16="http://schemas.microsoft.com/office/drawing/2014/main" id="{11D72367-50B2-EE4F-9586-E205B4F26D70}"/>
              </a:ext>
            </a:extLst>
          </p:cNvPr>
          <p:cNvSpPr/>
          <p:nvPr/>
        </p:nvSpPr>
        <p:spPr>
          <a:xfrm>
            <a:off x="950005" y="5114845"/>
            <a:ext cx="6269179" cy="853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核心层：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最核心的功能，对外提供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构建高层的应用，对内提供插件式应用执行环境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28BD6-FD66-4E4F-A0C6-76F69EE4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520" y="0"/>
            <a:ext cx="8031480" cy="474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43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EE11451B-4DC1-4CE2-8D5D-57ECDA1FDF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3026" y="3505142"/>
            <a:ext cx="3332964" cy="424732"/>
          </a:xfrm>
        </p:spPr>
        <p:txBody>
          <a:bodyPr/>
          <a:lstStyle/>
          <a:p>
            <a:r>
              <a:rPr lang="en-US" altLang="zh-CN" dirty="0"/>
              <a:t>Kubernetes</a:t>
            </a:r>
            <a:r>
              <a:rPr lang="zh-CN" altLang="en-US" dirty="0"/>
              <a:t>架构</a:t>
            </a:r>
            <a:r>
              <a:rPr lang="en-US" altLang="zh-CN" dirty="0"/>
              <a:t>&amp;</a:t>
            </a:r>
            <a:r>
              <a:rPr lang="zh-CN" altLang="en-US" dirty="0"/>
              <a:t>组件</a:t>
            </a:r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B6DB2EA0-82A2-4FDA-A08D-5BCEBCB0F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Kubernetes</a:t>
            </a:r>
            <a:r>
              <a:rPr lang="zh-CN" altLang="en-US" dirty="0"/>
              <a:t>是什么？</a:t>
            </a:r>
          </a:p>
        </p:txBody>
      </p:sp>
      <p:sp>
        <p:nvSpPr>
          <p:cNvPr id="23" name="文本占位符 34">
            <a:extLst>
              <a:ext uri="{FF2B5EF4-FFF2-40B4-BE49-F238E27FC236}">
                <a16:creationId xmlns:a16="http://schemas.microsoft.com/office/drawing/2014/main" id="{527B0E6D-DF70-7149-A612-0FA2B0C3BF73}"/>
              </a:ext>
            </a:extLst>
          </p:cNvPr>
          <p:cNvSpPr txBox="1">
            <a:spLocks/>
          </p:cNvSpPr>
          <p:nvPr/>
        </p:nvSpPr>
        <p:spPr>
          <a:xfrm>
            <a:off x="6172291" y="4775706"/>
            <a:ext cx="2031325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zh-CN" altLang="en-US" sz="24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部署应用流程</a:t>
            </a: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ransition spd="slow">
    <p:strips dir="r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664512" cy="424732"/>
          </a:xfrm>
        </p:spPr>
        <p:txBody>
          <a:bodyPr/>
          <a:lstStyle/>
          <a:p>
            <a:r>
              <a:rPr lang="en-US" altLang="zh-CN" dirty="0"/>
              <a:t>Kubernetes </a:t>
            </a:r>
            <a:r>
              <a:rPr lang="zh-CN" altLang="en-US" dirty="0"/>
              <a:t>架构 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矩形 7">
            <a:extLst>
              <a:ext uri="{FF2B5EF4-FFF2-40B4-BE49-F238E27FC236}">
                <a16:creationId xmlns:a16="http://schemas.microsoft.com/office/drawing/2014/main" id="{11D72367-50B2-EE4F-9586-E205B4F26D70}"/>
              </a:ext>
            </a:extLst>
          </p:cNvPr>
          <p:cNvSpPr/>
          <p:nvPr/>
        </p:nvSpPr>
        <p:spPr>
          <a:xfrm>
            <a:off x="950005" y="5114845"/>
            <a:ext cx="6269179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应用层：部署和路由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28BD6-FD66-4E4F-A0C6-76F69EE4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520" y="0"/>
            <a:ext cx="8031480" cy="474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0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664512" cy="424732"/>
          </a:xfrm>
        </p:spPr>
        <p:txBody>
          <a:bodyPr/>
          <a:lstStyle/>
          <a:p>
            <a:r>
              <a:rPr lang="en-US" altLang="zh-CN" dirty="0"/>
              <a:t>Kubernetes </a:t>
            </a:r>
            <a:r>
              <a:rPr lang="zh-CN" altLang="en-US" dirty="0"/>
              <a:t>架构 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矩形 7">
            <a:extLst>
              <a:ext uri="{FF2B5EF4-FFF2-40B4-BE49-F238E27FC236}">
                <a16:creationId xmlns:a16="http://schemas.microsoft.com/office/drawing/2014/main" id="{11D72367-50B2-EE4F-9586-E205B4F26D70}"/>
              </a:ext>
            </a:extLst>
          </p:cNvPr>
          <p:cNvSpPr/>
          <p:nvPr/>
        </p:nvSpPr>
        <p:spPr>
          <a:xfrm>
            <a:off x="950005" y="5114845"/>
            <a:ext cx="6269179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管理层：系统度量，自动化以及策略管理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28BD6-FD66-4E4F-A0C6-76F69EE4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520" y="0"/>
            <a:ext cx="8031480" cy="474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2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664512" cy="424732"/>
          </a:xfrm>
        </p:spPr>
        <p:txBody>
          <a:bodyPr/>
          <a:lstStyle/>
          <a:p>
            <a:r>
              <a:rPr lang="en-US" altLang="zh-CN" dirty="0"/>
              <a:t>Kubernetes </a:t>
            </a:r>
            <a:r>
              <a:rPr lang="zh-CN" altLang="en-US" dirty="0"/>
              <a:t>架构 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矩形 7">
            <a:extLst>
              <a:ext uri="{FF2B5EF4-FFF2-40B4-BE49-F238E27FC236}">
                <a16:creationId xmlns:a16="http://schemas.microsoft.com/office/drawing/2014/main" id="{11D72367-50B2-EE4F-9586-E205B4F26D70}"/>
              </a:ext>
            </a:extLst>
          </p:cNvPr>
          <p:cNvSpPr/>
          <p:nvPr/>
        </p:nvSpPr>
        <p:spPr>
          <a:xfrm>
            <a:off x="950005" y="5114845"/>
            <a:ext cx="6840683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接口层：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kubectl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命令行工具、客户端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SDK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以及集群联邦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28BD6-FD66-4E4F-A0C6-76F69EE4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520" y="0"/>
            <a:ext cx="8031480" cy="474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4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664512" cy="424732"/>
          </a:xfrm>
        </p:spPr>
        <p:txBody>
          <a:bodyPr/>
          <a:lstStyle/>
          <a:p>
            <a:r>
              <a:rPr lang="en-US" altLang="zh-CN" dirty="0"/>
              <a:t>Kubernetes </a:t>
            </a:r>
            <a:r>
              <a:rPr lang="zh-CN" altLang="en-US" dirty="0"/>
              <a:t>架构 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矩形 7">
            <a:extLst>
              <a:ext uri="{FF2B5EF4-FFF2-40B4-BE49-F238E27FC236}">
                <a16:creationId xmlns:a16="http://schemas.microsoft.com/office/drawing/2014/main" id="{11D72367-50B2-EE4F-9586-E205B4F26D70}"/>
              </a:ext>
            </a:extLst>
          </p:cNvPr>
          <p:cNvSpPr/>
          <p:nvPr/>
        </p:nvSpPr>
        <p:spPr>
          <a:xfrm>
            <a:off x="829500" y="4867957"/>
            <a:ext cx="10717739" cy="117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生态系统：在接口层之上的庞大容器集群管理调度的生态系统，可以划分为两个范畴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外部：日志、监控、配置管理、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Workflow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FaaS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OTS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应用、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ChatOps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等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内部：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CRI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CNI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CVI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、镜像仓库、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Cloud Provider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、集群自身的配置和管理等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28BD6-FD66-4E4F-A0C6-76F69EE4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520" y="0"/>
            <a:ext cx="8031480" cy="474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8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4631396" cy="424732"/>
          </a:xfrm>
        </p:spPr>
        <p:txBody>
          <a:bodyPr/>
          <a:lstStyle/>
          <a:p>
            <a:r>
              <a:rPr lang="en-US" altLang="zh-CN" dirty="0"/>
              <a:t>Kubernetes </a:t>
            </a:r>
            <a:r>
              <a:rPr lang="zh-CN" altLang="en-US" dirty="0"/>
              <a:t>架构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Master </a:t>
            </a:r>
            <a:r>
              <a:rPr lang="zh-CN" altLang="en-US" dirty="0"/>
              <a:t>组件 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142B9-EB15-4F4C-9459-75BEEC4C2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60" y="955538"/>
            <a:ext cx="8741485" cy="582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3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4631396" cy="424732"/>
          </a:xfrm>
        </p:spPr>
        <p:txBody>
          <a:bodyPr/>
          <a:lstStyle/>
          <a:p>
            <a:r>
              <a:rPr lang="en-US" altLang="zh-CN" dirty="0"/>
              <a:t>Kubernetes </a:t>
            </a:r>
            <a:r>
              <a:rPr lang="zh-CN" altLang="en-US" dirty="0"/>
              <a:t>架构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Master </a:t>
            </a:r>
            <a:r>
              <a:rPr lang="zh-CN" altLang="en-US" dirty="0"/>
              <a:t>组件 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142B9-EB15-4F4C-9459-75BEEC4C2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096" y="0"/>
            <a:ext cx="5708904" cy="3801044"/>
          </a:xfrm>
          <a:prstGeom prst="rect">
            <a:avLst/>
          </a:prstGeom>
        </p:spPr>
      </p:pic>
      <p:sp>
        <p:nvSpPr>
          <p:cNvPr id="5" name="矩形 7">
            <a:extLst>
              <a:ext uri="{FF2B5EF4-FFF2-40B4-BE49-F238E27FC236}">
                <a16:creationId xmlns:a16="http://schemas.microsoft.com/office/drawing/2014/main" id="{A0581686-24FE-774B-BD12-A515E115C138}"/>
              </a:ext>
            </a:extLst>
          </p:cNvPr>
          <p:cNvSpPr/>
          <p:nvPr/>
        </p:nvSpPr>
        <p:spPr>
          <a:xfrm>
            <a:off x="829500" y="1192069"/>
            <a:ext cx="4547172" cy="2854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组件提供集群的管理控制中心，可以在集群中任何节点上运行。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kube-apiserver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ETCD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-controller-manager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cloud-controller-manager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-scheduler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619E4-0BF5-6A44-8982-014EA57F8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176" y="3801044"/>
            <a:ext cx="6414770" cy="30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24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4406976" cy="424732"/>
          </a:xfrm>
        </p:spPr>
        <p:txBody>
          <a:bodyPr/>
          <a:lstStyle/>
          <a:p>
            <a:r>
              <a:rPr lang="en-US" altLang="zh-CN" dirty="0"/>
              <a:t>Kubernetes </a:t>
            </a:r>
            <a:r>
              <a:rPr lang="zh-CN" altLang="en-US" dirty="0"/>
              <a:t>架构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Node </a:t>
            </a:r>
            <a:r>
              <a:rPr lang="zh-CN" altLang="en-US" dirty="0"/>
              <a:t>组件 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85533-3C30-D943-9A85-2689286CB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955538"/>
            <a:ext cx="8710205" cy="582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7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4406976" cy="424732"/>
          </a:xfrm>
        </p:spPr>
        <p:txBody>
          <a:bodyPr/>
          <a:lstStyle/>
          <a:p>
            <a:r>
              <a:rPr lang="en-US" altLang="zh-CN" dirty="0"/>
              <a:t>Kubernetes </a:t>
            </a:r>
            <a:r>
              <a:rPr lang="zh-CN" altLang="en-US" dirty="0"/>
              <a:t>架构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Node </a:t>
            </a:r>
            <a:r>
              <a:rPr lang="zh-CN" altLang="en-US" dirty="0"/>
              <a:t>组件 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A0581686-24FE-774B-BD12-A515E115C138}"/>
              </a:ext>
            </a:extLst>
          </p:cNvPr>
          <p:cNvSpPr/>
          <p:nvPr/>
        </p:nvSpPr>
        <p:spPr>
          <a:xfrm>
            <a:off x="829500" y="1192069"/>
            <a:ext cx="4547172" cy="3654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节点组件运行在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，提供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运行时环境，以及维护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kubelet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-proxy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容器运行时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supervisord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fluentd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0F48A-3559-5647-8EE4-0E6113C47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3794956"/>
            <a:ext cx="6250178" cy="2999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673D5A-ECCC-8242-8497-7B5B55244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544" y="0"/>
            <a:ext cx="5670456" cy="379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53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4001224" cy="424732"/>
          </a:xfrm>
        </p:spPr>
        <p:txBody>
          <a:bodyPr/>
          <a:lstStyle/>
          <a:p>
            <a:r>
              <a:rPr lang="en-US" altLang="zh-CN" dirty="0"/>
              <a:t>Kubernetes </a:t>
            </a:r>
            <a:r>
              <a:rPr lang="zh-CN" altLang="en-US" dirty="0"/>
              <a:t>架构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Add-on</a:t>
            </a:r>
            <a:r>
              <a:rPr lang="zh-CN" altLang="en-US" dirty="0"/>
              <a:t> 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A0581686-24FE-774B-BD12-A515E115C138}"/>
              </a:ext>
            </a:extLst>
          </p:cNvPr>
          <p:cNvSpPr/>
          <p:nvPr/>
        </p:nvSpPr>
        <p:spPr>
          <a:xfrm>
            <a:off x="695325" y="1043065"/>
            <a:ext cx="7564692" cy="3254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插件（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addon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）是实现集群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Services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功能的 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由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Deployments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ReplicationController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等进行管理。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Namespace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插件对象是在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-system Namespace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中创建。</a:t>
            </a:r>
          </a:p>
          <a:p>
            <a:pPr algn="just"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DNS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界面（仪表盘）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容器资源监控 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集群层面日志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73D5A-ECCC-8242-8497-7B5B55244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485" y="2468880"/>
            <a:ext cx="6421632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4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6DBC08B-E316-4871-B9C1-04CDD6370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8677" y="2255717"/>
            <a:ext cx="2935419" cy="590931"/>
          </a:xfrm>
        </p:spPr>
        <p:txBody>
          <a:bodyPr/>
          <a:lstStyle/>
          <a:p>
            <a:r>
              <a:rPr lang="zh-CN" altLang="en-US" dirty="0"/>
              <a:t>部署应用流程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75FD36D-69B8-4343-A746-C6E596C598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24" y="1847652"/>
            <a:ext cx="1603324" cy="284847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23806-13CB-5347-A045-459F2C17DD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98BA63-3DD5-854F-839F-13051D04D5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09593947"/>
      </p:ext>
    </p:extLst>
  </p:cSld>
  <p:clrMapOvr>
    <a:masterClrMapping/>
  </p:clrMapOvr>
  <p:transition spd="slow">
    <p:strips dir="l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4A3D85-9D33-4479-8D9C-ADC51F0CC9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8677" y="2255717"/>
            <a:ext cx="4570482" cy="590931"/>
          </a:xfrm>
        </p:spPr>
        <p:txBody>
          <a:bodyPr/>
          <a:lstStyle/>
          <a:p>
            <a:r>
              <a:rPr kumimoji="1" lang="en-US" altLang="zh-CN" dirty="0"/>
              <a:t>Kubernetes</a:t>
            </a:r>
            <a:r>
              <a:rPr kumimoji="1" lang="zh-CN" altLang="en-US" dirty="0"/>
              <a:t>是什么？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6C67D6-E53A-441C-9A66-128E321C16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C1CF14-C731-DB48-A593-364CC9EB4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AFDBCC-63CC-DE45-AB53-FD61B9013A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8827104"/>
      </p:ext>
    </p:extLst>
  </p:cSld>
  <p:clrMapOvr>
    <a:masterClrMapping/>
  </p:clrMapOvr>
  <p:transition spd="slow">
    <p:strips dir="l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018501" cy="424732"/>
          </a:xfrm>
        </p:spPr>
        <p:txBody>
          <a:bodyPr/>
          <a:lstStyle/>
          <a:p>
            <a:r>
              <a:rPr lang="zh-CN" altLang="en-CN" dirty="0"/>
              <a:t>部署</a:t>
            </a:r>
            <a:r>
              <a:rPr lang="zh-CN" altLang="en-US" dirty="0"/>
              <a:t>应用流程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A0581686-24FE-774B-BD12-A515E115C138}"/>
              </a:ext>
            </a:extLst>
          </p:cNvPr>
          <p:cNvSpPr/>
          <p:nvPr/>
        </p:nvSpPr>
        <p:spPr>
          <a:xfrm>
            <a:off x="695325" y="1375168"/>
            <a:ext cx="7564692" cy="3254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创建集群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创建应用程序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Docker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容器镜像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Deployment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查看应用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Service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扩展（伸缩）应用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（滚动）更新应用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2FE22D-AA99-F642-AD46-897427ADD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1189"/>
            <a:ext cx="5009896" cy="459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59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018501" cy="424732"/>
          </a:xfrm>
        </p:spPr>
        <p:txBody>
          <a:bodyPr/>
          <a:lstStyle/>
          <a:p>
            <a:r>
              <a:rPr lang="zh-CN" altLang="en-CN" dirty="0"/>
              <a:t>部署</a:t>
            </a:r>
            <a:r>
              <a:rPr lang="zh-CN" altLang="en-US" dirty="0"/>
              <a:t>应用流程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A0581686-24FE-774B-BD12-A515E115C138}"/>
              </a:ext>
            </a:extLst>
          </p:cNvPr>
          <p:cNvSpPr/>
          <p:nvPr/>
        </p:nvSpPr>
        <p:spPr>
          <a:xfrm>
            <a:off x="695325" y="1375168"/>
            <a:ext cx="7564692" cy="3254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创建集群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创建应用程序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Docker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容器镜像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Deployment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查看应用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Service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扩展（伸缩）应用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（滚动）更新应用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54FBE1-27DE-E141-A287-ED663B85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12172"/>
            <a:ext cx="5845810" cy="363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0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018501" cy="424732"/>
          </a:xfrm>
        </p:spPr>
        <p:txBody>
          <a:bodyPr/>
          <a:lstStyle/>
          <a:p>
            <a:r>
              <a:rPr lang="zh-CN" altLang="en-CN" dirty="0"/>
              <a:t>部署</a:t>
            </a:r>
            <a:r>
              <a:rPr lang="zh-CN" altLang="en-US" dirty="0"/>
              <a:t>应用流程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A0581686-24FE-774B-BD12-A515E115C138}"/>
              </a:ext>
            </a:extLst>
          </p:cNvPr>
          <p:cNvSpPr/>
          <p:nvPr/>
        </p:nvSpPr>
        <p:spPr>
          <a:xfrm>
            <a:off x="695325" y="1375168"/>
            <a:ext cx="7564692" cy="3254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创建集群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创建应用程序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Docker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容器镜像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Deployment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查看应用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Service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扩展（伸缩）应用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（滚动）更新应用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6544F-3847-904A-9743-6FF5198B1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8700"/>
            <a:ext cx="5232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3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018501" cy="424732"/>
          </a:xfrm>
        </p:spPr>
        <p:txBody>
          <a:bodyPr/>
          <a:lstStyle/>
          <a:p>
            <a:r>
              <a:rPr lang="zh-CN" altLang="en-CN" dirty="0"/>
              <a:t>部署</a:t>
            </a:r>
            <a:r>
              <a:rPr lang="zh-CN" altLang="en-US" dirty="0"/>
              <a:t>应用流程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A0581686-24FE-774B-BD12-A515E115C138}"/>
              </a:ext>
            </a:extLst>
          </p:cNvPr>
          <p:cNvSpPr/>
          <p:nvPr/>
        </p:nvSpPr>
        <p:spPr>
          <a:xfrm>
            <a:off x="695325" y="1375168"/>
            <a:ext cx="7564692" cy="3254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创建集群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创建应用程序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Docker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容器镜像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Deployment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查看应用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Service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扩展（伸缩）应用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（滚动）更新应用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6DB568-EE67-F349-9FCB-8C596CF1E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55538"/>
            <a:ext cx="55753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3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018501" cy="424732"/>
          </a:xfrm>
        </p:spPr>
        <p:txBody>
          <a:bodyPr/>
          <a:lstStyle/>
          <a:p>
            <a:r>
              <a:rPr lang="zh-CN" altLang="en-CN" dirty="0"/>
              <a:t>部署</a:t>
            </a:r>
            <a:r>
              <a:rPr lang="zh-CN" altLang="en-US" dirty="0"/>
              <a:t>应用流程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A0581686-24FE-774B-BD12-A515E115C138}"/>
              </a:ext>
            </a:extLst>
          </p:cNvPr>
          <p:cNvSpPr/>
          <p:nvPr/>
        </p:nvSpPr>
        <p:spPr>
          <a:xfrm>
            <a:off x="695325" y="1375168"/>
            <a:ext cx="7564692" cy="3254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创建集群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创建应用程序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Docker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容器镜像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Deployment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查看应用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Service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扩展（伸缩）应用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（滚动）更新应用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07AF0-D07B-084F-B435-232C58EBB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6517"/>
            <a:ext cx="5435423" cy="310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6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018501" cy="424732"/>
          </a:xfrm>
        </p:spPr>
        <p:txBody>
          <a:bodyPr/>
          <a:lstStyle/>
          <a:p>
            <a:r>
              <a:rPr lang="zh-CN" altLang="en-CN" dirty="0"/>
              <a:t>部署</a:t>
            </a:r>
            <a:r>
              <a:rPr lang="zh-CN" altLang="en-US" dirty="0"/>
              <a:t>应用流程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A0581686-24FE-774B-BD12-A515E115C138}"/>
              </a:ext>
            </a:extLst>
          </p:cNvPr>
          <p:cNvSpPr/>
          <p:nvPr/>
        </p:nvSpPr>
        <p:spPr>
          <a:xfrm>
            <a:off x="695325" y="1375168"/>
            <a:ext cx="7564692" cy="3254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创建集群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创建应用程序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Docker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容器镜像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Deployment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查看应用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Service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扩展（伸缩）应用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（滚动）更新应用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2BC09-EF59-AD4E-9A86-163CA213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89811"/>
            <a:ext cx="5111656" cy="320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5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3534942" cy="424732"/>
          </a:xfrm>
        </p:spPr>
        <p:txBody>
          <a:bodyPr/>
          <a:lstStyle/>
          <a:p>
            <a:r>
              <a:rPr lang="zh-CN" altLang="en-CN" dirty="0"/>
              <a:t>部署</a:t>
            </a:r>
            <a:r>
              <a:rPr lang="zh-CN" altLang="en-US" dirty="0"/>
              <a:t>应用流程 </a:t>
            </a:r>
            <a:r>
              <a:rPr lang="en-US" altLang="zh-CN" dirty="0"/>
              <a:t>-</a:t>
            </a:r>
            <a:r>
              <a:rPr lang="zh-CN" altLang="en-US" dirty="0"/>
              <a:t> 创建集群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A0581686-24FE-774B-BD12-A515E115C138}"/>
              </a:ext>
            </a:extLst>
          </p:cNvPr>
          <p:cNvSpPr/>
          <p:nvPr/>
        </p:nvSpPr>
        <p:spPr>
          <a:xfrm>
            <a:off x="695325" y="1375168"/>
            <a:ext cx="4379595" cy="1253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单机部署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创建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cluster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（单机版）最简单的方法是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minikube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2FE22D-AA99-F642-AD46-897427ADD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776" y="-399"/>
            <a:ext cx="1157224" cy="10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47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4839786" cy="424732"/>
          </a:xfrm>
        </p:spPr>
        <p:txBody>
          <a:bodyPr/>
          <a:lstStyle/>
          <a:p>
            <a:r>
              <a:rPr lang="zh-CN" altLang="en-CN" dirty="0"/>
              <a:t>部署</a:t>
            </a:r>
            <a:r>
              <a:rPr lang="zh-CN" altLang="en-US" dirty="0"/>
              <a:t>应用流程 </a:t>
            </a:r>
            <a:r>
              <a:rPr lang="en-US" altLang="zh-CN" dirty="0"/>
              <a:t>-</a:t>
            </a:r>
            <a:r>
              <a:rPr lang="zh-CN" altLang="en-US" dirty="0"/>
              <a:t> 创建 </a:t>
            </a:r>
            <a:r>
              <a:rPr lang="en-US" altLang="zh-CN" dirty="0"/>
              <a:t>Deployment</a:t>
            </a:r>
            <a:endParaRPr lang="zh-CN" altLang="en-US" dirty="0"/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54FBE1-27DE-E141-A287-ED663B85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142" y="0"/>
            <a:ext cx="2038858" cy="12673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1C9CFC-8289-2549-AEB5-1572410F3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227" y="1267319"/>
            <a:ext cx="6355545" cy="477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02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3534942" cy="424732"/>
          </a:xfrm>
        </p:spPr>
        <p:txBody>
          <a:bodyPr/>
          <a:lstStyle/>
          <a:p>
            <a:r>
              <a:rPr lang="zh-CN" altLang="en-CN" dirty="0"/>
              <a:t>部署</a:t>
            </a:r>
            <a:r>
              <a:rPr lang="zh-CN" altLang="en-US" dirty="0"/>
              <a:t>应用流程 </a:t>
            </a:r>
            <a:r>
              <a:rPr lang="en-US" altLang="zh-CN" dirty="0"/>
              <a:t>-</a:t>
            </a:r>
            <a:r>
              <a:rPr lang="zh-CN" altLang="en-US" dirty="0"/>
              <a:t> 查看应用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6544F-3847-904A-9743-6FF5198B1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7720" y="0"/>
            <a:ext cx="1224280" cy="11232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4BDEEA-B51E-AD48-90FB-307E9D884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" y="1327150"/>
            <a:ext cx="102997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9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3534942" cy="424732"/>
          </a:xfrm>
        </p:spPr>
        <p:txBody>
          <a:bodyPr/>
          <a:lstStyle/>
          <a:p>
            <a:r>
              <a:rPr lang="zh-CN" altLang="en-CN" dirty="0"/>
              <a:t>部署</a:t>
            </a:r>
            <a:r>
              <a:rPr lang="zh-CN" altLang="en-US" dirty="0"/>
              <a:t>应用流程 </a:t>
            </a:r>
            <a:r>
              <a:rPr lang="en-US" altLang="zh-CN" dirty="0"/>
              <a:t>-</a:t>
            </a:r>
            <a:r>
              <a:rPr lang="zh-CN" altLang="en-US" dirty="0"/>
              <a:t> 查看应用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6544F-3847-904A-9743-6FF5198B1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7720" y="0"/>
            <a:ext cx="1224280" cy="1123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8139D1-02CC-DC44-A75D-B1473D4BD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689" y="1123247"/>
            <a:ext cx="6418622" cy="536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802370" cy="424732"/>
          </a:xfrm>
        </p:spPr>
        <p:txBody>
          <a:bodyPr/>
          <a:lstStyle/>
          <a:p>
            <a:r>
              <a:rPr lang="en-US" altLang="zh-CN" dirty="0"/>
              <a:t>Kubernetes</a:t>
            </a:r>
            <a:r>
              <a:rPr lang="zh-CN" altLang="en-US" dirty="0"/>
              <a:t>是什么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957A64-AF4D-4760-9785-9A079F91F4A1}"/>
              </a:ext>
            </a:extLst>
          </p:cNvPr>
          <p:cNvSpPr/>
          <p:nvPr/>
        </p:nvSpPr>
        <p:spPr>
          <a:xfrm>
            <a:off x="950004" y="1484028"/>
            <a:ext cx="9702755" cy="125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是一个可移植的，可扩展的开源平台，用于管理容器化的工作负载和服务，方便了声明式配置和自动化。它拥有一个庞大且快速增长的生态系统。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的服务，支持和工具广泛可用。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4580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4015843" cy="424732"/>
          </a:xfrm>
        </p:spPr>
        <p:txBody>
          <a:bodyPr/>
          <a:lstStyle/>
          <a:p>
            <a:r>
              <a:rPr lang="zh-CN" altLang="en-CN" dirty="0"/>
              <a:t>部署</a:t>
            </a:r>
            <a:r>
              <a:rPr lang="zh-CN" altLang="en-US" dirty="0"/>
              <a:t>应用流程 </a:t>
            </a:r>
            <a:r>
              <a:rPr lang="en-US" altLang="zh-CN" dirty="0"/>
              <a:t>-</a:t>
            </a:r>
            <a:r>
              <a:rPr lang="zh-CN" altLang="en-US" dirty="0"/>
              <a:t> 创建</a:t>
            </a:r>
            <a:r>
              <a:rPr lang="en-US" altLang="zh-CN" dirty="0"/>
              <a:t>Service</a:t>
            </a:r>
            <a:endParaRPr lang="zh-CN" altLang="en-US" dirty="0"/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6DB568-EE67-F349-9FCB-8C596CF1E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344" y="0"/>
            <a:ext cx="1438656" cy="12485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4DD54F-38F8-8A4B-A587-28373A4ED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082" y="1112234"/>
            <a:ext cx="5551836" cy="554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5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4015843" cy="424732"/>
          </a:xfrm>
        </p:spPr>
        <p:txBody>
          <a:bodyPr/>
          <a:lstStyle/>
          <a:p>
            <a:r>
              <a:rPr lang="zh-CN" altLang="en-CN" dirty="0"/>
              <a:t>部署</a:t>
            </a:r>
            <a:r>
              <a:rPr lang="zh-CN" altLang="en-US" dirty="0"/>
              <a:t>应用流程 </a:t>
            </a:r>
            <a:r>
              <a:rPr lang="en-US" altLang="zh-CN" dirty="0"/>
              <a:t>-</a:t>
            </a:r>
            <a:r>
              <a:rPr lang="zh-CN" altLang="en-US" dirty="0"/>
              <a:t> 创建</a:t>
            </a:r>
            <a:r>
              <a:rPr lang="en-US" altLang="zh-CN" dirty="0"/>
              <a:t>Service</a:t>
            </a:r>
            <a:endParaRPr lang="zh-CN" altLang="en-US" dirty="0"/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6DB568-EE67-F349-9FCB-8C596CF1E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344" y="0"/>
            <a:ext cx="1438656" cy="12485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26D230-709B-4B49-87F1-5A7030BE0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463" y="1248583"/>
            <a:ext cx="4887074" cy="526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5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4834978" cy="424732"/>
          </a:xfrm>
        </p:spPr>
        <p:txBody>
          <a:bodyPr/>
          <a:lstStyle/>
          <a:p>
            <a:r>
              <a:rPr lang="zh-CN" altLang="en-CN" dirty="0"/>
              <a:t>部署</a:t>
            </a:r>
            <a:r>
              <a:rPr lang="zh-CN" altLang="en-US" dirty="0"/>
              <a:t>应用流程 </a:t>
            </a:r>
            <a:r>
              <a:rPr lang="en-US" altLang="zh-CN" dirty="0"/>
              <a:t>-</a:t>
            </a:r>
            <a:r>
              <a:rPr lang="zh-CN" altLang="en-US" dirty="0"/>
              <a:t> 扩展（伸缩）应用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07AF0-D07B-084F-B435-232C58EBB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168" y="0"/>
            <a:ext cx="1703832" cy="9746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AD9886-7635-A84F-A049-832F95837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540" y="1296464"/>
            <a:ext cx="4312920" cy="450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9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4834978" cy="424732"/>
          </a:xfrm>
        </p:spPr>
        <p:txBody>
          <a:bodyPr/>
          <a:lstStyle/>
          <a:p>
            <a:r>
              <a:rPr lang="zh-CN" altLang="en-CN" dirty="0"/>
              <a:t>部署</a:t>
            </a:r>
            <a:r>
              <a:rPr lang="zh-CN" altLang="en-US" dirty="0"/>
              <a:t>应用流程 </a:t>
            </a:r>
            <a:r>
              <a:rPr lang="en-US" altLang="zh-CN" dirty="0"/>
              <a:t>-</a:t>
            </a:r>
            <a:r>
              <a:rPr lang="zh-CN" altLang="en-US" dirty="0"/>
              <a:t> 扩展（伸缩）应用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07AF0-D07B-084F-B435-232C58EBB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168" y="0"/>
            <a:ext cx="1703832" cy="974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E9BEC3-A2AC-9441-991F-24EBF4743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163" y="1193466"/>
            <a:ext cx="4717674" cy="493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8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4766048" cy="424732"/>
          </a:xfrm>
        </p:spPr>
        <p:txBody>
          <a:bodyPr/>
          <a:lstStyle/>
          <a:p>
            <a:r>
              <a:rPr lang="zh-CN" altLang="en-CN" dirty="0"/>
              <a:t>部署</a:t>
            </a:r>
            <a:r>
              <a:rPr lang="zh-CN" altLang="en-US" dirty="0"/>
              <a:t>应用流程 </a:t>
            </a:r>
            <a:r>
              <a:rPr lang="en-US" altLang="zh-CN" dirty="0"/>
              <a:t>-</a:t>
            </a:r>
            <a:r>
              <a:rPr lang="zh-CN" altLang="en-US" dirty="0"/>
              <a:t> （滚动）更新应用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2BC09-EF59-AD4E-9A86-163CA213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68" y="0"/>
            <a:ext cx="1525331" cy="9555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7CD68A-48BB-4B4B-BA25-6CD44867B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300" y="1096772"/>
            <a:ext cx="51054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5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4766048" cy="424732"/>
          </a:xfrm>
        </p:spPr>
        <p:txBody>
          <a:bodyPr/>
          <a:lstStyle/>
          <a:p>
            <a:r>
              <a:rPr lang="zh-CN" altLang="en-CN" dirty="0"/>
              <a:t>部署</a:t>
            </a:r>
            <a:r>
              <a:rPr lang="zh-CN" altLang="en-US" dirty="0"/>
              <a:t>应用流程 </a:t>
            </a:r>
            <a:r>
              <a:rPr lang="en-US" altLang="zh-CN" dirty="0"/>
              <a:t>-</a:t>
            </a:r>
            <a:r>
              <a:rPr lang="zh-CN" altLang="en-US" dirty="0"/>
              <a:t> （滚动）更新应用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2BC09-EF59-AD4E-9A86-163CA213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68" y="0"/>
            <a:ext cx="1525331" cy="955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0DF504-70B1-744E-8BA5-40F8D6019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0" y="1019556"/>
            <a:ext cx="5588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4766048" cy="424732"/>
          </a:xfrm>
        </p:spPr>
        <p:txBody>
          <a:bodyPr/>
          <a:lstStyle/>
          <a:p>
            <a:r>
              <a:rPr lang="zh-CN" altLang="en-CN" dirty="0"/>
              <a:t>部署</a:t>
            </a:r>
            <a:r>
              <a:rPr lang="zh-CN" altLang="en-US" dirty="0"/>
              <a:t>应用流程 </a:t>
            </a:r>
            <a:r>
              <a:rPr lang="en-US" altLang="zh-CN" dirty="0"/>
              <a:t>-</a:t>
            </a:r>
            <a:r>
              <a:rPr lang="zh-CN" altLang="en-US" dirty="0"/>
              <a:t> （滚动）更新应用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2BC09-EF59-AD4E-9A86-163CA213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68" y="0"/>
            <a:ext cx="1525331" cy="955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05B0FC-7C19-7C40-886E-B142FCA84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177" y="1165358"/>
            <a:ext cx="5549646" cy="549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9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4766048" cy="424732"/>
          </a:xfrm>
        </p:spPr>
        <p:txBody>
          <a:bodyPr/>
          <a:lstStyle/>
          <a:p>
            <a:r>
              <a:rPr lang="zh-CN" altLang="en-CN" dirty="0"/>
              <a:t>部署</a:t>
            </a:r>
            <a:r>
              <a:rPr lang="zh-CN" altLang="en-US" dirty="0"/>
              <a:t>应用流程 </a:t>
            </a:r>
            <a:r>
              <a:rPr lang="en-US" altLang="zh-CN" dirty="0"/>
              <a:t>-</a:t>
            </a:r>
            <a:r>
              <a:rPr lang="zh-CN" altLang="en-US" dirty="0"/>
              <a:t> （滚动）更新应用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020" y="594183"/>
            <a:ext cx="298480" cy="31393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2BC09-EF59-AD4E-9A86-163CA213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68" y="0"/>
            <a:ext cx="1525331" cy="955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81F42E-CC3A-8847-B07F-D6E61D4BC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00" y="1164336"/>
            <a:ext cx="6273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8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E90AF01-5E97-4ACD-B282-842B3B2232C7}"/>
              </a:ext>
            </a:extLst>
          </p:cNvPr>
          <p:cNvSpPr txBox="1"/>
          <p:nvPr/>
        </p:nvSpPr>
        <p:spPr>
          <a:xfrm>
            <a:off x="3561079" y="1785677"/>
            <a:ext cx="242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THANKS</a:t>
            </a:r>
            <a:endParaRPr lang="zh-CN" altLang="en-US" sz="3600" b="1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3AC51C22-F605-4E76-93B0-384DEA6690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6424" y="1591778"/>
            <a:ext cx="2954655" cy="840230"/>
          </a:xfrm>
        </p:spPr>
        <p:txBody>
          <a:bodyPr/>
          <a:lstStyle/>
          <a:p>
            <a:r>
              <a:rPr lang="zh-CN" altLang="en-US" dirty="0"/>
              <a:t>谢谢大家</a:t>
            </a:r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C9F7E256-2BC9-1C4E-8858-B86DFA5CAB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6423" y="3090446"/>
            <a:ext cx="1723549" cy="36933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汇报人：张鼎</a:t>
            </a:r>
            <a:endParaRPr lang="zh-CN" altLang="en-US" sz="2000" dirty="0"/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2BA96551-51AD-E543-9A1B-407A2FB25A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6424" y="3470171"/>
            <a:ext cx="2890535" cy="36933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汇报时间：</a:t>
            </a:r>
            <a:r>
              <a:rPr lang="en-US" altLang="zh-CN" sz="2000" dirty="0"/>
              <a:t>2020/08/14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8419727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802370" cy="424732"/>
          </a:xfrm>
        </p:spPr>
        <p:txBody>
          <a:bodyPr/>
          <a:lstStyle/>
          <a:p>
            <a:r>
              <a:rPr lang="en-US" altLang="zh-CN" dirty="0"/>
              <a:t>Kubernetes</a:t>
            </a:r>
            <a:r>
              <a:rPr lang="zh-CN" altLang="en-US" dirty="0"/>
              <a:t>是什么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63FCF-B0A7-4B4A-B560-E71258994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441450"/>
            <a:ext cx="10833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87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802370" cy="424732"/>
          </a:xfrm>
        </p:spPr>
        <p:txBody>
          <a:bodyPr/>
          <a:lstStyle/>
          <a:p>
            <a:r>
              <a:rPr lang="en-US" altLang="zh-CN" dirty="0"/>
              <a:t>Kubernetes</a:t>
            </a:r>
            <a:r>
              <a:rPr lang="zh-CN" altLang="en-US" dirty="0"/>
              <a:t>是什么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957A64-AF4D-4760-9785-9A079F91F4A1}"/>
              </a:ext>
            </a:extLst>
          </p:cNvPr>
          <p:cNvSpPr/>
          <p:nvPr/>
        </p:nvSpPr>
        <p:spPr>
          <a:xfrm>
            <a:off x="950005" y="1136556"/>
            <a:ext cx="9702755" cy="4854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容器因具有许多优势而变得流行起来。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容器的一些好处：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敏捷应用程序的创建和部署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持续开发、集成和部署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关注开发与运维的分离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跨开发、测试和生产的环境一致性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云和操作系统分发的可移植性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以应用程序为中心的管理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松散耦合、分布式、弹性、解放的微服务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资源隔离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资源利用</a:t>
            </a:r>
          </a:p>
        </p:txBody>
      </p:sp>
    </p:spTree>
    <p:extLst>
      <p:ext uri="{BB962C8B-B14F-4D97-AF65-F5344CB8AC3E}">
        <p14:creationId xmlns:p14="http://schemas.microsoft.com/office/powerpoint/2010/main" val="322065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5537093" cy="424732"/>
          </a:xfrm>
        </p:spPr>
        <p:txBody>
          <a:bodyPr/>
          <a:lstStyle/>
          <a:p>
            <a:r>
              <a:rPr lang="zh-CN" altLang="en-US" dirty="0"/>
              <a:t>为什么需要 </a:t>
            </a:r>
            <a:r>
              <a:rPr lang="en-US" altLang="zh-CN" dirty="0"/>
              <a:t>Kubernetes</a:t>
            </a:r>
            <a:r>
              <a:rPr lang="zh-CN" altLang="en-US" dirty="0"/>
              <a:t>，它能做什么</a:t>
            </a:r>
            <a:r>
              <a:rPr lang="en-US" altLang="zh-CN" dirty="0"/>
              <a:t>?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7" name="矩形 7">
            <a:extLst>
              <a:ext uri="{FF2B5EF4-FFF2-40B4-BE49-F238E27FC236}">
                <a16:creationId xmlns:a16="http://schemas.microsoft.com/office/drawing/2014/main" id="{11D72367-50B2-EE4F-9586-E205B4F26D70}"/>
              </a:ext>
            </a:extLst>
          </p:cNvPr>
          <p:cNvSpPr/>
          <p:nvPr/>
        </p:nvSpPr>
        <p:spPr>
          <a:xfrm>
            <a:off x="950005" y="1737178"/>
            <a:ext cx="9702755" cy="1653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容器是打包和运行应用程序的好方式。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在生产环境中，您需要管理运行应用程序的容器，并确保不会停机。例如，如果一个容器发生故障，则需要启动另一个容器。如果系统处理此行为，会不会更容易？</a:t>
            </a:r>
          </a:p>
        </p:txBody>
      </p:sp>
    </p:spTree>
    <p:extLst>
      <p:ext uri="{BB962C8B-B14F-4D97-AF65-F5344CB8AC3E}">
        <p14:creationId xmlns:p14="http://schemas.microsoft.com/office/powerpoint/2010/main" val="426582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5537093" cy="424732"/>
          </a:xfrm>
        </p:spPr>
        <p:txBody>
          <a:bodyPr/>
          <a:lstStyle/>
          <a:p>
            <a:r>
              <a:rPr lang="zh-CN" altLang="en-US" dirty="0"/>
              <a:t>为什么需要 </a:t>
            </a:r>
            <a:r>
              <a:rPr lang="en-US" altLang="zh-CN" dirty="0"/>
              <a:t>Kubernetes</a:t>
            </a:r>
            <a:r>
              <a:rPr lang="zh-CN" altLang="en-US" dirty="0"/>
              <a:t>，它能做什么</a:t>
            </a:r>
            <a:r>
              <a:rPr lang="en-US" altLang="zh-CN" dirty="0"/>
              <a:t>?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7" name="矩形 7">
            <a:extLst>
              <a:ext uri="{FF2B5EF4-FFF2-40B4-BE49-F238E27FC236}">
                <a16:creationId xmlns:a16="http://schemas.microsoft.com/office/drawing/2014/main" id="{11D72367-50B2-EE4F-9586-E205B4F26D70}"/>
              </a:ext>
            </a:extLst>
          </p:cNvPr>
          <p:cNvSpPr/>
          <p:nvPr/>
        </p:nvSpPr>
        <p:spPr>
          <a:xfrm>
            <a:off x="950005" y="1737178"/>
            <a:ext cx="9702755" cy="405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为您提供了一个可弹性运行分布式系统的框架。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会满足您的扩展要求、故障转移、部署模式等。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为您提供：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服务发现和负载均衡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存储编排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自动部署和回滚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自动二进制打包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自我修复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密钥与配置管理</a:t>
            </a:r>
          </a:p>
        </p:txBody>
      </p:sp>
    </p:spTree>
    <p:extLst>
      <p:ext uri="{BB962C8B-B14F-4D97-AF65-F5344CB8AC3E}">
        <p14:creationId xmlns:p14="http://schemas.microsoft.com/office/powerpoint/2010/main" val="38871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B97C29FD-394A-4987-9E5B-90CABEA57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0005" y="530806"/>
            <a:ext cx="2887329" cy="424732"/>
          </a:xfrm>
        </p:spPr>
        <p:txBody>
          <a:bodyPr/>
          <a:lstStyle/>
          <a:p>
            <a:r>
              <a:rPr lang="en-US" altLang="zh-CN" dirty="0"/>
              <a:t>Kubernetes</a:t>
            </a:r>
            <a:r>
              <a:rPr lang="zh-CN" altLang="en-US" dirty="0"/>
              <a:t>的特点</a:t>
            </a:r>
            <a:endParaRPr lang="en-US" altLang="zh-CN" dirty="0"/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1EF4B6C-D964-4616-BA19-0467C0BA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7" name="矩形 7">
            <a:extLst>
              <a:ext uri="{FF2B5EF4-FFF2-40B4-BE49-F238E27FC236}">
                <a16:creationId xmlns:a16="http://schemas.microsoft.com/office/drawing/2014/main" id="{11D72367-50B2-EE4F-9586-E205B4F26D70}"/>
              </a:ext>
            </a:extLst>
          </p:cNvPr>
          <p:cNvSpPr/>
          <p:nvPr/>
        </p:nvSpPr>
        <p:spPr>
          <a:xfrm>
            <a:off x="950005" y="1737178"/>
            <a:ext cx="9702755" cy="1253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可移植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支持公有云，私有云，混合云，多重云（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multi-cloud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可扩展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模块化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插件化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可挂载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可组合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自动化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自动部署，自动重启，自动复制，自动伸缩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扩展</a:t>
            </a:r>
          </a:p>
        </p:txBody>
      </p:sp>
    </p:spTree>
    <p:extLst>
      <p:ext uri="{BB962C8B-B14F-4D97-AF65-F5344CB8AC3E}">
        <p14:creationId xmlns:p14="http://schemas.microsoft.com/office/powerpoint/2010/main" val="238707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自定义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1022</TotalTime>
  <Words>1410</Words>
  <Application>Microsoft Macintosh PowerPoint</Application>
  <PresentationFormat>Widescreen</PresentationFormat>
  <Paragraphs>254</Paragraphs>
  <Slides>48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微软雅黑</vt:lpstr>
      <vt:lpstr>Arial</vt:lpstr>
      <vt:lpstr>Calibri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Zhang Ding</cp:lastModifiedBy>
  <cp:revision>109</cp:revision>
  <dcterms:created xsi:type="dcterms:W3CDTF">2015-08-18T02:51:41Z</dcterms:created>
  <dcterms:modified xsi:type="dcterms:W3CDTF">2020-08-14T12:55:11Z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t-weiszh@microsoft.com</vt:lpwstr>
  </property>
  <property fmtid="{D5CDD505-2E9C-101B-9397-08002B2CF9AE}" pid="5" name="MSIP_Label_f42aa342-8706-4288-bd11-ebb85995028c_SetDate">
    <vt:lpwstr>2019-07-05T06:56:11.7164292Z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9a7c444a-f181-45f6-9801-8f278c469c6c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